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6" autoAdjust="0"/>
    <p:restoredTop sz="94660"/>
  </p:normalViewPr>
  <p:slideViewPr>
    <p:cSldViewPr snapToGrid="0">
      <p:cViewPr>
        <p:scale>
          <a:sx n="74" d="100"/>
          <a:sy n="74" d="100"/>
        </p:scale>
        <p:origin x="1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louselama.fi/uutiset/hyvasti-sixpack-carlsberg-korvaa-muovin-liimalla/e50b6983-5e28-3f30-bbeb-c0e2012b439f" TargetMode="External"/><Relationship Id="rId13" Type="http://schemas.openxmlformats.org/officeDocument/2006/relationships/hyperlink" Target="http://lgam.wdfiles.com/local--files/optimised-decision-making/optimised-decision-making.png" TargetMode="External"/><Relationship Id="rId3" Type="http://schemas.openxmlformats.org/officeDocument/2006/relationships/hyperlink" Target="https://rinkiin.fi/for-households/" TargetMode="External"/><Relationship Id="rId7" Type="http://schemas.openxmlformats.org/officeDocument/2006/relationships/hyperlink" Target="https://www.biotalous.fi/taysin-biohajoava-sulapac-materiaali-haastaa-muovin/" TargetMode="External"/><Relationship Id="rId12" Type="http://schemas.openxmlformats.org/officeDocument/2006/relationships/hyperlink" Target="https://3c1703fe8d.site.internapcdn.net/newman/csz/news/800/2016/1-newplasticmu.jpg" TargetMode="External"/><Relationship Id="rId2" Type="http://schemas.openxmlformats.org/officeDocument/2006/relationships/hyperlink" Target="https://www.kaleva.fi/uutiset/oulu/muovinkerayspisteita-lisataan-oulun-seudun-kuntiin-oulun-ruutukaava-alueelle-ei-ole-tulossa-muovinkeraysta/80551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ftbeer.com/editors-picks/saltwater-brewery-creates-edible-six-pack-rings" TargetMode="External"/><Relationship Id="rId11" Type="http://schemas.openxmlformats.org/officeDocument/2006/relationships/hyperlink" Target="https://www.hs.fi/kotimaa/art-2000005914400.html" TargetMode="External"/><Relationship Id="rId5" Type="http://schemas.openxmlformats.org/officeDocument/2006/relationships/hyperlink" Target="https://cdn.vox-cdn.com/thumbor/SlX6JURRGSXddLFw4CNQ4iYc3g4=/0x0:4450x2967/1200x800/filters:focal(1518x1302:2230x2014)/cdn.vox-cdn.com/uploads/chorus_image/image/60256531/shutterstock_684898093.0.jpg" TargetMode="External"/><Relationship Id="rId15" Type="http://schemas.openxmlformats.org/officeDocument/2006/relationships/hyperlink" Target="http://motleywonder.com/wp-content/uploads/2017/05/Screen-Shot-2017-05-29-at-21.39.50-300x298.png" TargetMode="External"/><Relationship Id="rId10" Type="http://schemas.openxmlformats.org/officeDocument/2006/relationships/hyperlink" Target="https://mymodernmet.com/wp/wp-content/uploads/2018/05/boyan-slat-ocean-cleanup-great-pacific-garbage-patch-thumbnail.jpg" TargetMode="External"/><Relationship Id="rId4" Type="http://schemas.openxmlformats.org/officeDocument/2006/relationships/hyperlink" Target="https://www.norcalcompactors.net/wp-content/uploads/2016/05/Plastic-recycling-business.jpg" TargetMode="External"/><Relationship Id="rId9" Type="http://schemas.openxmlformats.org/officeDocument/2006/relationships/hyperlink" Target="https://www.theoceancleanup.com/" TargetMode="External"/><Relationship Id="rId14" Type="http://schemas.openxmlformats.org/officeDocument/2006/relationships/hyperlink" Target="https://pbs.twimg.com/media/DABESQBVoAA8jtF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eoceancleanup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2397D3-F141-47F0-BC53-A2D2868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Plastic recycling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A12DC0-1AF3-467E-B9B9-1D43CCB3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855" y="4352997"/>
            <a:ext cx="4764126" cy="132585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Jasmin </a:t>
            </a:r>
            <a:r>
              <a:rPr lang="en-GB" dirty="0" err="1"/>
              <a:t>Männistö</a:t>
            </a:r>
            <a:r>
              <a:rPr lang="en-GB" dirty="0"/>
              <a:t> and Hanna Juvonen</a:t>
            </a:r>
          </a:p>
          <a:p>
            <a:pPr algn="l"/>
            <a:r>
              <a:rPr lang="en-GB" dirty="0" err="1"/>
              <a:t>Laanila</a:t>
            </a:r>
            <a:r>
              <a:rPr lang="en-GB" dirty="0"/>
              <a:t> High School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Kuvahaun tulos haulle plastic recycling meme">
            <a:extLst>
              <a:ext uri="{FF2B5EF4-FFF2-40B4-BE49-F238E27FC236}">
                <a16:creationId xmlns:a16="http://schemas.microsoft.com/office/drawing/2014/main" id="{1A82104C-7272-4286-B96B-74FA47A2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7" y="1261330"/>
            <a:ext cx="4335340" cy="43353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8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B11BA-AAF7-4F76-95E1-E86234A6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73" y="609600"/>
            <a:ext cx="9279466" cy="251968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Despite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innovations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hard</a:t>
            </a:r>
            <a:r>
              <a:rPr lang="fi-FI" dirty="0"/>
              <a:t> to </a:t>
            </a:r>
            <a:r>
              <a:rPr lang="fi-FI" dirty="0" err="1"/>
              <a:t>solve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pollution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. </a:t>
            </a:r>
            <a:r>
              <a:rPr lang="fi-FI" dirty="0" err="1"/>
              <a:t>Also</a:t>
            </a:r>
            <a:r>
              <a:rPr lang="fi-FI" dirty="0"/>
              <a:t>, for </a:t>
            </a:r>
            <a:r>
              <a:rPr lang="fi-FI" dirty="0" err="1"/>
              <a:t>example</a:t>
            </a:r>
            <a:r>
              <a:rPr lang="fi-FI" dirty="0"/>
              <a:t> </a:t>
            </a:r>
            <a:r>
              <a:rPr lang="fi-FI" dirty="0" err="1"/>
              <a:t>politicians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take</a:t>
            </a:r>
            <a:r>
              <a:rPr lang="fi-FI" dirty="0"/>
              <a:t> it into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decisions</a:t>
            </a:r>
            <a:r>
              <a:rPr lang="fi-FI" dirty="0"/>
              <a:t>. </a:t>
            </a:r>
          </a:p>
        </p:txBody>
      </p:sp>
      <p:pic>
        <p:nvPicPr>
          <p:cNvPr id="8194" name="Picture 2" descr="Kuvahaun tulos haulle government decision making">
            <a:extLst>
              <a:ext uri="{FF2B5EF4-FFF2-40B4-BE49-F238E27FC236}">
                <a16:creationId xmlns:a16="http://schemas.microsoft.com/office/drawing/2014/main" id="{C1D0D6DC-6AD3-4BCA-BC36-03DA9F72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1" y="3129280"/>
            <a:ext cx="43680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EF368-2AF9-4E1C-A895-61F0A54D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263" y="642618"/>
            <a:ext cx="7288622" cy="3211829"/>
          </a:xfrm>
        </p:spPr>
        <p:txBody>
          <a:bodyPr>
            <a:normAutofit/>
          </a:bodyPr>
          <a:lstStyle/>
          <a:p>
            <a:pPr algn="ctr"/>
            <a:r>
              <a:rPr lang="fi-FI" sz="4000" dirty="0" err="1"/>
              <a:t>Thank</a:t>
            </a:r>
            <a:r>
              <a:rPr lang="fi-FI" sz="4000" dirty="0"/>
              <a:t> </a:t>
            </a:r>
            <a:r>
              <a:rPr lang="fi-FI" sz="4000" dirty="0" err="1"/>
              <a:t>you</a:t>
            </a:r>
            <a:r>
              <a:rPr lang="fi-FI" sz="4000" dirty="0"/>
              <a:t>! </a:t>
            </a:r>
            <a:r>
              <a:rPr lang="fi-FI" sz="4000" dirty="0" err="1"/>
              <a:t>Hopefully</a:t>
            </a:r>
            <a:r>
              <a:rPr lang="fi-FI" sz="4000" dirty="0"/>
              <a:t>, </a:t>
            </a:r>
            <a:r>
              <a:rPr lang="fi-FI" sz="4000" dirty="0" err="1"/>
              <a:t>you</a:t>
            </a:r>
            <a:r>
              <a:rPr lang="fi-FI" sz="4000" dirty="0"/>
              <a:t> </a:t>
            </a:r>
            <a:r>
              <a:rPr lang="fi-FI" sz="4000" dirty="0" err="1"/>
              <a:t>liked</a:t>
            </a:r>
            <a:r>
              <a:rPr lang="fi-FI" sz="4000" dirty="0"/>
              <a:t> </a:t>
            </a:r>
            <a:r>
              <a:rPr lang="fi-FI" sz="4000" dirty="0" err="1"/>
              <a:t>the</a:t>
            </a:r>
            <a:r>
              <a:rPr lang="fi-FI" sz="4000" dirty="0"/>
              <a:t> </a:t>
            </a:r>
            <a:r>
              <a:rPr lang="fi-FI" sz="4000" dirty="0" err="1"/>
              <a:t>presentation</a:t>
            </a:r>
            <a:r>
              <a:rPr lang="fi-FI" sz="4000" dirty="0"/>
              <a:t> and </a:t>
            </a:r>
            <a:r>
              <a:rPr lang="fi-FI" sz="4000" dirty="0" err="1"/>
              <a:t>learned</a:t>
            </a:r>
            <a:r>
              <a:rPr lang="fi-FI" sz="4000" dirty="0"/>
              <a:t> </a:t>
            </a:r>
            <a:r>
              <a:rPr lang="fi-FI" sz="4000" dirty="0" err="1"/>
              <a:t>something</a:t>
            </a:r>
            <a:r>
              <a:rPr lang="fi-FI" sz="4000" dirty="0"/>
              <a:t> </a:t>
            </a:r>
            <a:r>
              <a:rPr lang="fi-FI" sz="4000" dirty="0" err="1"/>
              <a:t>new</a:t>
            </a:r>
            <a:r>
              <a:rPr lang="fi-FI" dirty="0"/>
              <a:t>!</a:t>
            </a:r>
          </a:p>
        </p:txBody>
      </p:sp>
      <p:pic>
        <p:nvPicPr>
          <p:cNvPr id="9218" name="Picture 2" descr="Kuvahaun tulos haulle plastic recycling meme">
            <a:extLst>
              <a:ext uri="{FF2B5EF4-FFF2-40B4-BE49-F238E27FC236}">
                <a16:creationId xmlns:a16="http://schemas.microsoft.com/office/drawing/2014/main" id="{5947274A-C186-43F1-9502-EAD218C0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81" y="3209925"/>
            <a:ext cx="3233385" cy="32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5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B5C0A-145F-44FA-B818-4BA30033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Sources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CD847-9605-4442-91A5-26879664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94" y="1270000"/>
            <a:ext cx="9756986" cy="5079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>
                <a:hlinkClick r:id="rId2"/>
              </a:rPr>
              <a:t>https://www.kaleva.fi/uutiset/oulu/muovinkerayspisteita-lisataan-oulun-seudun-kuntiin-oulun-ruutukaava-alueelle-ei-ole-tulossa-muovinkeraysta/805513/</a:t>
            </a:r>
            <a:endParaRPr lang="fi-FI" dirty="0"/>
          </a:p>
          <a:p>
            <a:r>
              <a:rPr lang="fi-FI" dirty="0">
                <a:hlinkClick r:id="rId3"/>
              </a:rPr>
              <a:t>https://rinkiin.fi/for-households/</a:t>
            </a:r>
            <a:endParaRPr lang="fi-FI" dirty="0"/>
          </a:p>
          <a:p>
            <a:r>
              <a:rPr lang="fi-FI" dirty="0">
                <a:hlinkClick r:id="rId4"/>
              </a:rPr>
              <a:t>https://www.norcalcompactors.net/wp-content/uploads/2016/05/Plastic-recycling-business.jpg</a:t>
            </a:r>
            <a:endParaRPr lang="fi-FI" dirty="0"/>
          </a:p>
          <a:p>
            <a:r>
              <a:rPr lang="fi-FI" dirty="0">
                <a:hlinkClick r:id="rId5"/>
              </a:rPr>
              <a:t>https://cdn.vox-cdn.com/thumbor/SlX6JURRGSXddLFw4CNQ4iYc3g4=/0x0:4450x2967/1200x800/filters:focal(1518x1302:2230x2014)/cdn.vox-cdn.com/uploads/chorus_image/image/60256531/shutterstock_684898093.0.jpg</a:t>
            </a:r>
            <a:endParaRPr lang="fi-FI" dirty="0"/>
          </a:p>
          <a:p>
            <a:r>
              <a:rPr lang="fi-FI" dirty="0">
                <a:hlinkClick r:id="rId6"/>
              </a:rPr>
              <a:t>https://www.craftbeer.com/editors-picks/saltwater-brewery-creates-edible-six-pack-rings</a:t>
            </a:r>
            <a:endParaRPr lang="fi-FI" dirty="0"/>
          </a:p>
          <a:p>
            <a:r>
              <a:rPr lang="fi-FI" dirty="0">
                <a:hlinkClick r:id="rId7"/>
              </a:rPr>
              <a:t>https://www.biotalous.fi/taysin-biohajoava-sulapac-materiaali-haastaa-muovin/</a:t>
            </a:r>
            <a:endParaRPr lang="fi-FI" dirty="0"/>
          </a:p>
          <a:p>
            <a:r>
              <a:rPr lang="fi-FI" dirty="0">
                <a:hlinkClick r:id="rId8"/>
              </a:rPr>
              <a:t>https://www.talouselama.fi/uutiset/hyvasti-sixpack-carlsberg-korvaa-muovin-liimalla/e50b6983-5e28-3f30-bbeb-c0e2012b439f</a:t>
            </a:r>
            <a:endParaRPr lang="fi-FI" dirty="0"/>
          </a:p>
          <a:p>
            <a:r>
              <a:rPr lang="fi-FI" dirty="0">
                <a:hlinkClick r:id="rId9"/>
              </a:rPr>
              <a:t>https://www.theoceancleanup.com/</a:t>
            </a:r>
            <a:endParaRPr lang="fi-FI" dirty="0"/>
          </a:p>
          <a:p>
            <a:r>
              <a:rPr lang="fi-FI" dirty="0">
                <a:hlinkClick r:id="rId10"/>
              </a:rPr>
              <a:t>https://mymodernmet.com/wp/wp-content/uploads/2018/05/boyan-slat-ocean-cleanup-great-pacific-garbage-patch-thumbnail.jpg</a:t>
            </a:r>
            <a:endParaRPr lang="fi-FI" dirty="0"/>
          </a:p>
          <a:p>
            <a:r>
              <a:rPr lang="fi-FI" dirty="0">
                <a:hlinkClick r:id="rId11"/>
              </a:rPr>
              <a:t>https://www.hs.fi/kotimaa/art-2000005914400.html</a:t>
            </a:r>
            <a:endParaRPr lang="fi-FI" dirty="0"/>
          </a:p>
          <a:p>
            <a:r>
              <a:rPr lang="fi-FI" dirty="0">
                <a:hlinkClick r:id="rId12"/>
              </a:rPr>
              <a:t>https://3c1703fe8d.site.internapcdn.net/newman/csz/news/800/2016/1-newplasticmu.jpg</a:t>
            </a:r>
            <a:endParaRPr lang="fi-FI" dirty="0"/>
          </a:p>
          <a:p>
            <a:r>
              <a:rPr lang="fi-FI" dirty="0">
                <a:hlinkClick r:id="rId13"/>
              </a:rPr>
              <a:t>http://lgam.wdfiles.com/local--files/optimised-decision-making/optimised-decision-making.png</a:t>
            </a:r>
            <a:endParaRPr lang="fi-FI" dirty="0"/>
          </a:p>
          <a:p>
            <a:r>
              <a:rPr lang="fi-FI" dirty="0">
                <a:hlinkClick r:id="rId14"/>
              </a:rPr>
              <a:t>https://pbs.twimg.com/media/DABESQBVoAA8jtF.jpg</a:t>
            </a:r>
            <a:endParaRPr lang="fi-FI" dirty="0"/>
          </a:p>
          <a:p>
            <a:r>
              <a:rPr lang="fi-FI" dirty="0">
                <a:hlinkClick r:id="rId15"/>
              </a:rPr>
              <a:t>http://motleywonder.com/wp-content/uploads/2017/05/Screen-Shot-2017-05-29-at-21.39.50-300x298.png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9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65E5B27B-3219-4986-A024-C74A71CD0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 r="13686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111E728-D9C5-4033-87D8-650CB3DA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fi-FI" noProof="1"/>
              <a:t>Plastic recycling in Oulu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7D13BC-7370-4362-B64B-DBD47DA9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fi-FI" sz="2000" noProof="1"/>
              <a:t>There are 17 recycling spots where plastic can be recycled</a:t>
            </a:r>
          </a:p>
          <a:p>
            <a:pPr lvl="1"/>
            <a:r>
              <a:rPr lang="fi-FI" sz="1800" noProof="1"/>
              <a:t>There aren’t any in the city center of Oulu because of lack of space</a:t>
            </a:r>
          </a:p>
          <a:p>
            <a:r>
              <a:rPr lang="fi-FI" sz="2000" noProof="1"/>
              <a:t>Municipalities, close to Oulu for example Ii, Tyrnävä and Liminka, are aiming to have more plastic recycling spots</a:t>
            </a:r>
          </a:p>
          <a:p>
            <a:endParaRPr lang="fi-FI" noProof="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2198290-1654-4C21-8018-202937E5CC57}"/>
              </a:ext>
            </a:extLst>
          </p:cNvPr>
          <p:cNvSpPr txBox="1"/>
          <p:nvPr/>
        </p:nvSpPr>
        <p:spPr>
          <a:xfrm>
            <a:off x="7844310" y="107464"/>
            <a:ext cx="351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Rinki</a:t>
            </a:r>
            <a:r>
              <a:rPr lang="en-US" sz="2000" b="1" dirty="0"/>
              <a:t> eco take-back points</a:t>
            </a:r>
            <a:endParaRPr lang="fi-FI" sz="2000" b="1" dirty="0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5CE18DC6-CC7B-4B1D-AEA2-2DF95078C9EB}"/>
              </a:ext>
            </a:extLst>
          </p:cNvPr>
          <p:cNvCxnSpPr/>
          <p:nvPr/>
        </p:nvCxnSpPr>
        <p:spPr>
          <a:xfrm flipH="1">
            <a:off x="8322733" y="3835400"/>
            <a:ext cx="609600" cy="194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1BE54EE-32CD-4DC1-AACE-9D2B0BE36A47}"/>
              </a:ext>
            </a:extLst>
          </p:cNvPr>
          <p:cNvSpPr txBox="1"/>
          <p:nvPr/>
        </p:nvSpPr>
        <p:spPr>
          <a:xfrm>
            <a:off x="8884785" y="3661139"/>
            <a:ext cx="3259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Laanila </a:t>
            </a:r>
            <a:r>
              <a:rPr lang="fi-FI" sz="1400" b="1" dirty="0" err="1"/>
              <a:t>High</a:t>
            </a:r>
            <a:r>
              <a:rPr lang="fi-FI" sz="1400" b="1" dirty="0"/>
              <a:t> School is </a:t>
            </a:r>
            <a:r>
              <a:rPr lang="fi-FI" sz="1400" b="1" dirty="0" err="1"/>
              <a:t>there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404616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197EACE-6FC1-4801-8CDD-400FA6AB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" y="4103646"/>
            <a:ext cx="9882585" cy="19816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 don’t recycle plastic well enough at the moment. So, a huge amount of plastic ends up in the oceans every year. Plastic pollution is a big problem that we need to solve. Which is why we need more new innovations. </a:t>
            </a:r>
          </a:p>
        </p:txBody>
      </p:sp>
      <p:pic>
        <p:nvPicPr>
          <p:cNvPr id="1026" name="Picture 2" descr="Kuvahaun tulos haulle plastic in ocean">
            <a:extLst>
              <a:ext uri="{FF2B5EF4-FFF2-40B4-BE49-F238E27FC236}">
                <a16:creationId xmlns:a16="http://schemas.microsoft.com/office/drawing/2014/main" id="{537DAF65-D3CA-4266-BD87-1D5239EDB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r="2" b="2"/>
          <a:stretch/>
        </p:blipFill>
        <p:spPr bwMode="auto"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4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607C3-F832-4476-845E-2A411A48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47725"/>
            <a:ext cx="8596668" cy="3312160"/>
          </a:xfrm>
        </p:spPr>
        <p:txBody>
          <a:bodyPr>
            <a:normAutofit/>
          </a:bodyPr>
          <a:lstStyle/>
          <a:p>
            <a:pPr algn="ctr"/>
            <a:r>
              <a:rPr lang="fi-FI" sz="4400" dirty="0" err="1"/>
              <a:t>Luckily</a:t>
            </a:r>
            <a:r>
              <a:rPr lang="fi-FI" sz="4400" dirty="0"/>
              <a:t>, </a:t>
            </a:r>
            <a:r>
              <a:rPr lang="fi-FI" sz="4400" dirty="0" err="1"/>
              <a:t>there</a:t>
            </a:r>
            <a:r>
              <a:rPr lang="fi-FI" sz="4400" dirty="0"/>
              <a:t> </a:t>
            </a:r>
            <a:r>
              <a:rPr lang="fi-FI" sz="4400" dirty="0" err="1"/>
              <a:t>are</a:t>
            </a:r>
            <a:r>
              <a:rPr lang="fi-FI" sz="4400" dirty="0"/>
              <a:t> </a:t>
            </a:r>
            <a:r>
              <a:rPr lang="fi-FI" sz="4400" dirty="0" err="1"/>
              <a:t>already</a:t>
            </a:r>
            <a:r>
              <a:rPr lang="fi-FI" sz="4400" dirty="0"/>
              <a:t> </a:t>
            </a:r>
            <a:r>
              <a:rPr lang="fi-FI" sz="4400" dirty="0" err="1"/>
              <a:t>many</a:t>
            </a:r>
            <a:r>
              <a:rPr lang="fi-FI" sz="4400" dirty="0"/>
              <a:t> </a:t>
            </a:r>
            <a:r>
              <a:rPr lang="fi-FI" sz="4400" dirty="0" err="1"/>
              <a:t>innovations</a:t>
            </a:r>
            <a:r>
              <a:rPr lang="fi-FI" sz="4400" dirty="0"/>
              <a:t> </a:t>
            </a:r>
            <a:r>
              <a:rPr lang="fi-FI" sz="4400" dirty="0" err="1"/>
              <a:t>that</a:t>
            </a:r>
            <a:r>
              <a:rPr lang="fi-FI" sz="4400" dirty="0"/>
              <a:t> </a:t>
            </a:r>
            <a:r>
              <a:rPr lang="fi-FI" sz="4400" dirty="0" err="1"/>
              <a:t>have</a:t>
            </a:r>
            <a:r>
              <a:rPr lang="fi-FI" sz="4400" dirty="0"/>
              <a:t> </a:t>
            </a:r>
            <a:r>
              <a:rPr lang="fi-FI" sz="4400" dirty="0" err="1"/>
              <a:t>helped</a:t>
            </a:r>
            <a:r>
              <a:rPr lang="fi-FI" sz="4400" dirty="0"/>
              <a:t> us </a:t>
            </a:r>
            <a:r>
              <a:rPr lang="fi-FI" sz="4400" dirty="0" err="1"/>
              <a:t>recycle</a:t>
            </a:r>
            <a:r>
              <a:rPr lang="fi-FI" sz="4400" dirty="0"/>
              <a:t> </a:t>
            </a:r>
            <a:r>
              <a:rPr lang="fi-FI" sz="4400" dirty="0" err="1"/>
              <a:t>plastic</a:t>
            </a:r>
            <a:r>
              <a:rPr lang="fi-FI" sz="4400" dirty="0"/>
              <a:t>!</a:t>
            </a:r>
          </a:p>
        </p:txBody>
      </p:sp>
      <p:pic>
        <p:nvPicPr>
          <p:cNvPr id="2054" name="Picture 6" descr="Kuvahaun tulos haulle plastic recycling">
            <a:extLst>
              <a:ext uri="{FF2B5EF4-FFF2-40B4-BE49-F238E27FC236}">
                <a16:creationId xmlns:a16="http://schemas.microsoft.com/office/drawing/2014/main" id="{7C479D3D-F08B-4523-B52B-5D266194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05" y="3219594"/>
            <a:ext cx="4937125" cy="31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3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13E159-2766-45CE-AD66-0A1FDCF3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fi-FI"/>
              <a:t>Edible six-pack rings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FF1D91-763C-4822-9BF7-57D7F5CD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726917" cy="3880773"/>
          </a:xfrm>
        </p:spPr>
        <p:txBody>
          <a:bodyPr>
            <a:normAutofit lnSpcReduction="10000"/>
          </a:bodyPr>
          <a:lstStyle/>
          <a:p>
            <a:r>
              <a:rPr lang="fi-FI" sz="2000" dirty="0" err="1"/>
              <a:t>Plastic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ends</a:t>
            </a:r>
            <a:r>
              <a:rPr lang="fi-FI" sz="2000" dirty="0"/>
              <a:t> </a:t>
            </a:r>
            <a:r>
              <a:rPr lang="fi-FI" sz="2000" dirty="0" err="1"/>
              <a:t>up</a:t>
            </a:r>
            <a:r>
              <a:rPr lang="fi-FI" sz="2000" dirty="0"/>
              <a:t> to </a:t>
            </a:r>
            <a:r>
              <a:rPr lang="fi-FI" sz="2000" dirty="0" err="1"/>
              <a:t>oceans</a:t>
            </a:r>
            <a:r>
              <a:rPr lang="fi-FI" sz="2000" dirty="0"/>
              <a:t> is </a:t>
            </a:r>
            <a:r>
              <a:rPr lang="fi-FI" sz="2000" dirty="0" err="1"/>
              <a:t>harmful</a:t>
            </a:r>
            <a:r>
              <a:rPr lang="fi-FI" sz="2000" dirty="0"/>
              <a:t> to </a:t>
            </a:r>
            <a:r>
              <a:rPr lang="fi-FI" sz="2000" dirty="0" err="1"/>
              <a:t>many</a:t>
            </a:r>
            <a:r>
              <a:rPr lang="fi-FI" sz="2000" dirty="0"/>
              <a:t> </a:t>
            </a:r>
            <a:r>
              <a:rPr lang="fi-FI" sz="2000" dirty="0" err="1"/>
              <a:t>sea</a:t>
            </a:r>
            <a:r>
              <a:rPr lang="fi-FI" sz="2000" dirty="0"/>
              <a:t> </a:t>
            </a:r>
            <a:r>
              <a:rPr lang="fi-FI" sz="2000" dirty="0" err="1"/>
              <a:t>animals</a:t>
            </a:r>
            <a:r>
              <a:rPr lang="fi-FI" sz="2000" dirty="0"/>
              <a:t> as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may</a:t>
            </a:r>
            <a:r>
              <a:rPr lang="fi-FI" sz="2000" dirty="0"/>
              <a:t> for </a:t>
            </a:r>
            <a:r>
              <a:rPr lang="fi-FI" sz="2000" dirty="0" err="1"/>
              <a:t>example</a:t>
            </a:r>
            <a:r>
              <a:rPr lang="fi-FI" sz="2000" dirty="0"/>
              <a:t> </a:t>
            </a:r>
            <a:r>
              <a:rPr lang="fi-FI" sz="2000" dirty="0" err="1"/>
              <a:t>eat</a:t>
            </a:r>
            <a:r>
              <a:rPr lang="fi-FI" sz="2000" dirty="0"/>
              <a:t> it</a:t>
            </a:r>
          </a:p>
          <a:p>
            <a:r>
              <a:rPr lang="fi-FI" sz="2000" dirty="0" err="1"/>
              <a:t>Saltwater</a:t>
            </a:r>
            <a:r>
              <a:rPr lang="fi-FI" sz="2000" dirty="0"/>
              <a:t> </a:t>
            </a:r>
            <a:r>
              <a:rPr lang="fi-FI" sz="2000" dirty="0" err="1"/>
              <a:t>Brewery</a:t>
            </a:r>
            <a:r>
              <a:rPr lang="fi-FI" sz="2000" dirty="0"/>
              <a:t> in Florida </a:t>
            </a:r>
            <a:r>
              <a:rPr lang="fi-FI" sz="2000" dirty="0" err="1"/>
              <a:t>released</a:t>
            </a:r>
            <a:r>
              <a:rPr lang="fi-FI" sz="2000" dirty="0"/>
              <a:t> </a:t>
            </a:r>
            <a:r>
              <a:rPr lang="fi-FI" sz="2000" dirty="0" err="1"/>
              <a:t>edible</a:t>
            </a:r>
            <a:r>
              <a:rPr lang="fi-FI" sz="2000" dirty="0"/>
              <a:t> </a:t>
            </a:r>
            <a:r>
              <a:rPr lang="fi-FI" sz="2000" dirty="0" err="1"/>
              <a:t>six-pack</a:t>
            </a:r>
            <a:r>
              <a:rPr lang="fi-FI" sz="2000" dirty="0"/>
              <a:t> </a:t>
            </a:r>
            <a:r>
              <a:rPr lang="fi-FI" sz="2000" dirty="0" err="1"/>
              <a:t>rings</a:t>
            </a:r>
            <a:r>
              <a:rPr lang="fi-FI" sz="2000" dirty="0"/>
              <a:t> in 2016</a:t>
            </a:r>
          </a:p>
          <a:p>
            <a:pPr lvl="1"/>
            <a:r>
              <a:rPr lang="fi-FI" sz="1800" dirty="0" err="1"/>
              <a:t>These</a:t>
            </a:r>
            <a:r>
              <a:rPr lang="fi-FI" sz="1800" dirty="0"/>
              <a:t> </a:t>
            </a:r>
            <a:r>
              <a:rPr lang="fi-FI" sz="1800" dirty="0" err="1"/>
              <a:t>six-pack</a:t>
            </a:r>
            <a:r>
              <a:rPr lang="fi-FI" sz="1800" dirty="0"/>
              <a:t> </a:t>
            </a:r>
            <a:r>
              <a:rPr lang="fi-FI" sz="1800" dirty="0" err="1"/>
              <a:t>rings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100% </a:t>
            </a:r>
            <a:r>
              <a:rPr lang="fi-FI" sz="1800" dirty="0" err="1"/>
              <a:t>biodegradable</a:t>
            </a:r>
            <a:r>
              <a:rPr lang="fi-FI" sz="1800" dirty="0"/>
              <a:t>, </a:t>
            </a:r>
            <a:r>
              <a:rPr lang="fi-FI" sz="1800" dirty="0" err="1"/>
              <a:t>therefore</a:t>
            </a:r>
            <a:r>
              <a:rPr lang="fi-FI" sz="1800" dirty="0"/>
              <a:t>, </a:t>
            </a:r>
            <a:r>
              <a:rPr lang="fi-FI" sz="1800" dirty="0" err="1"/>
              <a:t>sea</a:t>
            </a:r>
            <a:r>
              <a:rPr lang="fi-FI" sz="1800" dirty="0"/>
              <a:t> </a:t>
            </a:r>
            <a:r>
              <a:rPr lang="fi-FI" sz="1800" dirty="0" err="1"/>
              <a:t>animals</a:t>
            </a:r>
            <a:r>
              <a:rPr lang="fi-FI" sz="1800" dirty="0"/>
              <a:t> </a:t>
            </a:r>
            <a:r>
              <a:rPr lang="fi-FI" sz="1800" dirty="0" err="1"/>
              <a:t>can</a:t>
            </a:r>
            <a:r>
              <a:rPr lang="fi-FI" sz="1800" dirty="0"/>
              <a:t> </a:t>
            </a:r>
            <a:r>
              <a:rPr lang="fi-FI" sz="1800" dirty="0" err="1"/>
              <a:t>eat</a:t>
            </a:r>
            <a:r>
              <a:rPr lang="fi-FI" sz="1800" dirty="0"/>
              <a:t> </a:t>
            </a:r>
            <a:r>
              <a:rPr lang="fi-FI" sz="1800" dirty="0" err="1"/>
              <a:t>them</a:t>
            </a:r>
            <a:r>
              <a:rPr lang="fi-FI" sz="1800" dirty="0"/>
              <a:t> </a:t>
            </a:r>
            <a:r>
              <a:rPr lang="fi-FI" sz="1800" dirty="0" err="1"/>
              <a:t>without</a:t>
            </a:r>
            <a:r>
              <a:rPr lang="fi-FI" sz="1800" dirty="0"/>
              <a:t> </a:t>
            </a:r>
            <a:r>
              <a:rPr lang="fi-FI" sz="1800" dirty="0" err="1"/>
              <a:t>being</a:t>
            </a:r>
            <a:r>
              <a:rPr lang="fi-FI" sz="1800" dirty="0"/>
              <a:t> </a:t>
            </a:r>
            <a:r>
              <a:rPr lang="fi-FI" sz="1800" dirty="0" err="1"/>
              <a:t>harmed</a:t>
            </a:r>
            <a:endParaRPr lang="fi-FI" sz="1800" dirty="0"/>
          </a:p>
          <a:p>
            <a:pPr lvl="1"/>
            <a:r>
              <a:rPr lang="fi-FI" sz="1800" dirty="0" err="1"/>
              <a:t>They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made </a:t>
            </a:r>
            <a:r>
              <a:rPr lang="fi-FI" sz="1800" dirty="0" err="1"/>
              <a:t>from</a:t>
            </a:r>
            <a:r>
              <a:rPr lang="fi-FI" sz="1800" dirty="0"/>
              <a:t> </a:t>
            </a:r>
            <a:r>
              <a:rPr lang="fi-FI" sz="1800" dirty="0" err="1"/>
              <a:t>barley</a:t>
            </a:r>
            <a:r>
              <a:rPr lang="fi-FI" sz="1800" dirty="0"/>
              <a:t> and </a:t>
            </a:r>
            <a:r>
              <a:rPr lang="fi-FI" sz="1800" dirty="0" err="1"/>
              <a:t>wheat</a:t>
            </a:r>
            <a:r>
              <a:rPr lang="fi-FI" sz="1800" dirty="0"/>
              <a:t> </a:t>
            </a:r>
            <a:r>
              <a:rPr lang="fi-FI" sz="1800" dirty="0" err="1"/>
              <a:t>ribbons</a:t>
            </a:r>
            <a:endParaRPr lang="fi-FI" sz="1800" dirty="0"/>
          </a:p>
        </p:txBody>
      </p:sp>
      <p:pic>
        <p:nvPicPr>
          <p:cNvPr id="3076" name="Picture 4" descr="Saltwater Edible Six Pack Rings">
            <a:extLst>
              <a:ext uri="{FF2B5EF4-FFF2-40B4-BE49-F238E27FC236}">
                <a16:creationId xmlns:a16="http://schemas.microsoft.com/office/drawing/2014/main" id="{06F12A02-135E-4609-AE41-12433BFA6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4" r="19766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11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AE435-C93E-4AB7-8564-2836B559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replace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biodegradable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called</a:t>
            </a:r>
            <a:r>
              <a:rPr lang="fi-FI" dirty="0"/>
              <a:t> </a:t>
            </a:r>
            <a:r>
              <a:rPr lang="fi-FI" dirty="0" err="1"/>
              <a:t>Sulapac</a:t>
            </a:r>
            <a:r>
              <a:rPr lang="fi-FI" dirty="0"/>
              <a:t>®!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10F6001-A89D-4F0A-B0A0-C115AADC32E3}"/>
              </a:ext>
            </a:extLst>
          </p:cNvPr>
          <p:cNvSpPr txBox="1"/>
          <p:nvPr/>
        </p:nvSpPr>
        <p:spPr>
          <a:xfrm>
            <a:off x="6337762" y="3210560"/>
            <a:ext cx="3588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By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way</a:t>
            </a:r>
            <a:r>
              <a:rPr lang="fi-FI" sz="2400" dirty="0"/>
              <a:t> </a:t>
            </a:r>
            <a:r>
              <a:rPr lang="fi-FI" sz="2400" dirty="0" err="1"/>
              <a:t>Sulapac</a:t>
            </a:r>
            <a:r>
              <a:rPr lang="fi-FI" sz="2400" dirty="0"/>
              <a:t>® is a Nordic </a:t>
            </a:r>
            <a:r>
              <a:rPr lang="fi-FI" sz="2400" dirty="0" err="1"/>
              <a:t>product</a:t>
            </a:r>
            <a:r>
              <a:rPr lang="fi-FI" sz="2400" dirty="0"/>
              <a:t>. </a:t>
            </a:r>
            <a:r>
              <a:rPr lang="fi-FI" sz="2400" dirty="0" err="1"/>
              <a:t>It’s</a:t>
            </a:r>
            <a:r>
              <a:rPr lang="fi-FI" sz="2400" dirty="0"/>
              <a:t> </a:t>
            </a:r>
            <a:r>
              <a:rPr lang="fi-FI" sz="2400" dirty="0" err="1"/>
              <a:t>developed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women</a:t>
            </a:r>
            <a:r>
              <a:rPr lang="fi-FI" sz="2400" dirty="0"/>
              <a:t>!</a:t>
            </a:r>
          </a:p>
        </p:txBody>
      </p:sp>
      <p:pic>
        <p:nvPicPr>
          <p:cNvPr id="4100" name="Picture 4" descr="https://www.biotalous.fi/wp-content/uploads/2017/04/Niki-Newd-Soap-Case-e1492499388720.jpg">
            <a:extLst>
              <a:ext uri="{FF2B5EF4-FFF2-40B4-BE49-F238E27FC236}">
                <a16:creationId xmlns:a16="http://schemas.microsoft.com/office/drawing/2014/main" id="{A9C6B09F-B12E-419E-AF4F-6C659F2E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98320"/>
            <a:ext cx="4831080" cy="4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7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https://images.almatalent.fi/cx80,cy0,cw797,ch599,570x/https:/assets.almatalent.fi/image/a0d2c255-a870-31d0-ae28-269f8f6653d7">
            <a:extLst>
              <a:ext uri="{FF2B5EF4-FFF2-40B4-BE49-F238E27FC236}">
                <a16:creationId xmlns:a16="http://schemas.microsoft.com/office/drawing/2014/main" id="{F257AAA0-3B78-4F19-A786-7CECA64F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5185" r="3290" b="-1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6CE06D-3926-42E0-8FD2-CB1DF740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/>
              <a:t>Carlsberg is going to stop using plastic in six-pack packages. They will replace plastic with glue.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87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D0E694-0DB8-462E-B600-A7354665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4" y="816638"/>
            <a:ext cx="4267666" cy="14490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dirty="0" err="1"/>
              <a:t>Youngsters</a:t>
            </a:r>
            <a:r>
              <a:rPr lang="fi-FI" sz="2800" dirty="0"/>
              <a:t> </a:t>
            </a:r>
            <a:r>
              <a:rPr lang="fi-FI" sz="2800" dirty="0" err="1"/>
              <a:t>have</a:t>
            </a:r>
            <a:r>
              <a:rPr lang="fi-FI" sz="2800" dirty="0"/>
              <a:t> </a:t>
            </a:r>
            <a:r>
              <a:rPr lang="fi-FI" sz="2800" dirty="0" err="1"/>
              <a:t>also</a:t>
            </a:r>
            <a:r>
              <a:rPr lang="fi-FI" sz="2800" dirty="0"/>
              <a:t> </a:t>
            </a:r>
            <a:r>
              <a:rPr lang="fi-FI" sz="2800" dirty="0" err="1"/>
              <a:t>potential</a:t>
            </a:r>
            <a:r>
              <a:rPr lang="fi-FI" sz="2800" dirty="0"/>
              <a:t> to </a:t>
            </a:r>
            <a:r>
              <a:rPr lang="fi-FI" sz="2800" dirty="0" err="1"/>
              <a:t>create</a:t>
            </a:r>
            <a:r>
              <a:rPr lang="fi-FI" sz="2800" dirty="0"/>
              <a:t> </a:t>
            </a:r>
            <a:r>
              <a:rPr lang="fi-FI" sz="2800" dirty="0" err="1"/>
              <a:t>something</a:t>
            </a:r>
            <a:r>
              <a:rPr lang="fi-FI" sz="2800" dirty="0"/>
              <a:t> </a:t>
            </a:r>
            <a:r>
              <a:rPr lang="fi-FI" sz="2800" dirty="0" err="1"/>
              <a:t>new</a:t>
            </a:r>
            <a:r>
              <a:rPr lang="fi-FI" sz="2800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A1C38F-1671-456D-B918-2A144A4C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723" y="2495869"/>
            <a:ext cx="5394940" cy="3880773"/>
          </a:xfrm>
        </p:spPr>
        <p:txBody>
          <a:bodyPr>
            <a:normAutofit/>
          </a:bodyPr>
          <a:lstStyle/>
          <a:p>
            <a:r>
              <a:rPr lang="fi-FI" sz="2000" dirty="0" err="1"/>
              <a:t>Boyan</a:t>
            </a:r>
            <a:r>
              <a:rPr lang="fi-FI" sz="2000" dirty="0"/>
              <a:t> </a:t>
            </a:r>
            <a:r>
              <a:rPr lang="fi-FI" sz="2000" dirty="0" err="1"/>
              <a:t>Slat</a:t>
            </a:r>
            <a:r>
              <a:rPr lang="fi-FI" sz="2000" dirty="0"/>
              <a:t> </a:t>
            </a:r>
            <a:r>
              <a:rPr lang="fi-FI" sz="2000" dirty="0" err="1"/>
              <a:t>founded</a:t>
            </a:r>
            <a:r>
              <a:rPr lang="fi-FI" sz="2000" dirty="0"/>
              <a:t> </a:t>
            </a:r>
            <a:r>
              <a:rPr lang="fi-FI" sz="2000" dirty="0" err="1"/>
              <a:t>his</a:t>
            </a:r>
            <a:r>
              <a:rPr lang="fi-FI" sz="2000" dirty="0"/>
              <a:t> </a:t>
            </a:r>
            <a:r>
              <a:rPr lang="fi-FI" sz="2000" dirty="0" err="1"/>
              <a:t>own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Ocean</a:t>
            </a:r>
            <a:r>
              <a:rPr lang="fi-FI" sz="2000" dirty="0"/>
              <a:t> </a:t>
            </a:r>
            <a:r>
              <a:rPr lang="fi-FI" sz="2000" dirty="0" err="1"/>
              <a:t>Cleanup</a:t>
            </a:r>
            <a:r>
              <a:rPr lang="fi-FI" sz="2000" dirty="0"/>
              <a:t> -</a:t>
            </a:r>
            <a:r>
              <a:rPr lang="fi-FI" sz="2000" dirty="0" err="1"/>
              <a:t>company</a:t>
            </a:r>
            <a:r>
              <a:rPr lang="fi-FI" sz="2000" dirty="0"/>
              <a:t> to </a:t>
            </a:r>
            <a:r>
              <a:rPr lang="fi-FI" sz="2000" dirty="0" err="1"/>
              <a:t>rid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world’s</a:t>
            </a:r>
            <a:r>
              <a:rPr lang="fi-FI" sz="2000" dirty="0"/>
              <a:t> </a:t>
            </a:r>
            <a:r>
              <a:rPr lang="fi-FI" sz="2000" dirty="0" err="1"/>
              <a:t>oceans</a:t>
            </a:r>
            <a:r>
              <a:rPr lang="fi-FI" sz="2000" dirty="0"/>
              <a:t> of </a:t>
            </a:r>
            <a:r>
              <a:rPr lang="fi-FI" sz="2000" dirty="0" err="1"/>
              <a:t>plastic</a:t>
            </a:r>
            <a:r>
              <a:rPr lang="fi-FI" sz="2000" dirty="0"/>
              <a:t> </a:t>
            </a:r>
            <a:r>
              <a:rPr lang="fi-FI" sz="2000" dirty="0" err="1"/>
              <a:t>when</a:t>
            </a:r>
            <a:r>
              <a:rPr lang="fi-FI" sz="2000" dirty="0"/>
              <a:t> he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only</a:t>
            </a:r>
            <a:r>
              <a:rPr lang="fi-FI" sz="2000" dirty="0"/>
              <a:t> 18 </a:t>
            </a:r>
            <a:r>
              <a:rPr lang="fi-FI" sz="2000" dirty="0" err="1"/>
              <a:t>years</a:t>
            </a:r>
            <a:r>
              <a:rPr lang="fi-FI" sz="2000" dirty="0"/>
              <a:t> </a:t>
            </a:r>
            <a:r>
              <a:rPr lang="fi-FI" sz="2000" dirty="0" err="1"/>
              <a:t>old</a:t>
            </a:r>
            <a:endParaRPr lang="fi-FI" sz="2000" dirty="0"/>
          </a:p>
          <a:p>
            <a:r>
              <a:rPr lang="fi-FI" sz="2000" dirty="0" err="1"/>
              <a:t>Interested</a:t>
            </a:r>
            <a:r>
              <a:rPr lang="fi-FI" sz="2000" dirty="0"/>
              <a:t> to </a:t>
            </a:r>
            <a:r>
              <a:rPr lang="fi-FI" sz="2000" dirty="0" err="1"/>
              <a:t>know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his</a:t>
            </a:r>
            <a:r>
              <a:rPr lang="fi-FI" sz="2000" dirty="0"/>
              <a:t> </a:t>
            </a:r>
            <a:r>
              <a:rPr lang="fi-FI" sz="2000" dirty="0" err="1"/>
              <a:t>company</a:t>
            </a:r>
            <a:r>
              <a:rPr lang="fi-FI" sz="2000" dirty="0"/>
              <a:t> -&gt; </a:t>
            </a:r>
            <a:r>
              <a:rPr lang="fi-FI" sz="2000" dirty="0" err="1"/>
              <a:t>check</a:t>
            </a:r>
            <a:r>
              <a:rPr lang="fi-FI" sz="2000" dirty="0"/>
              <a:t> </a:t>
            </a:r>
            <a:r>
              <a:rPr lang="fi-FI" sz="2000" dirty="0" err="1"/>
              <a:t>their</a:t>
            </a:r>
            <a:r>
              <a:rPr lang="fi-FI" sz="2000" dirty="0"/>
              <a:t> </a:t>
            </a:r>
            <a:r>
              <a:rPr lang="fi-FI" sz="2000" dirty="0" err="1"/>
              <a:t>website</a:t>
            </a:r>
            <a:r>
              <a:rPr lang="fi-FI" sz="2000" dirty="0"/>
              <a:t>: </a:t>
            </a:r>
            <a:r>
              <a:rPr lang="fi-FI" sz="2000" dirty="0">
                <a:hlinkClick r:id="rId2"/>
              </a:rPr>
              <a:t>https://www.theoceancleanup.com/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146" name="Picture 2" descr="Kuvahaun tulos haulle the ocean cleanup boyan slat">
            <a:extLst>
              <a:ext uri="{FF2B5EF4-FFF2-40B4-BE49-F238E27FC236}">
                <a16:creationId xmlns:a16="http://schemas.microsoft.com/office/drawing/2014/main" id="{CF193352-5D38-4D52-A3F3-366ECC015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9" r="447" b="-1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52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C8D3DD-0EF8-47CC-9778-2F6FAEE0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i-FI" dirty="0" err="1"/>
              <a:t>Microbes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plastic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D4FFF7-446B-493C-88E4-FE2FE63C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1709"/>
            <a:ext cx="5227953" cy="3560733"/>
          </a:xfrm>
        </p:spPr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researchers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some </a:t>
            </a:r>
            <a:r>
              <a:rPr lang="fi-FI" dirty="0" err="1"/>
              <a:t>microbes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eat</a:t>
            </a:r>
            <a:r>
              <a:rPr lang="fi-FI" dirty="0"/>
              <a:t> for </a:t>
            </a:r>
            <a:r>
              <a:rPr lang="fi-FI" dirty="0" err="1"/>
              <a:t>example</a:t>
            </a:r>
            <a:r>
              <a:rPr lang="fi-FI" dirty="0"/>
              <a:t> </a:t>
            </a:r>
            <a:r>
              <a:rPr lang="fi-FI" dirty="0" err="1"/>
              <a:t>polystyrene</a:t>
            </a:r>
            <a:r>
              <a:rPr lang="fi-FI" dirty="0"/>
              <a:t> (</a:t>
            </a:r>
            <a:r>
              <a:rPr lang="fi-FI" dirty="0" err="1"/>
              <a:t>it’s</a:t>
            </a:r>
            <a:r>
              <a:rPr lang="fi-FI" dirty="0"/>
              <a:t> a </a:t>
            </a:r>
            <a:r>
              <a:rPr lang="fi-FI" dirty="0" err="1"/>
              <a:t>typical</a:t>
            </a:r>
            <a:r>
              <a:rPr lang="fi-FI" dirty="0"/>
              <a:t> </a:t>
            </a:r>
            <a:r>
              <a:rPr lang="fi-FI" dirty="0" err="1"/>
              <a:t>solid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used</a:t>
            </a:r>
            <a:r>
              <a:rPr lang="fi-FI" dirty="0"/>
              <a:t> for </a:t>
            </a:r>
            <a:r>
              <a:rPr lang="fi-FI" dirty="0" err="1"/>
              <a:t>example</a:t>
            </a:r>
            <a:r>
              <a:rPr lang="fi-FI" dirty="0"/>
              <a:t> in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cups</a:t>
            </a:r>
            <a:r>
              <a:rPr lang="fi-FI" dirty="0"/>
              <a:t>)</a:t>
            </a:r>
          </a:p>
          <a:p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trying</a:t>
            </a:r>
            <a:r>
              <a:rPr lang="fi-FI" dirty="0"/>
              <a:t> to </a:t>
            </a:r>
            <a:r>
              <a:rPr lang="fi-FI" dirty="0" err="1"/>
              <a:t>find</a:t>
            </a:r>
            <a:r>
              <a:rPr lang="fi-FI" dirty="0"/>
              <a:t> out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microbes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eat</a:t>
            </a:r>
            <a:endParaRPr lang="fi-FI" dirty="0"/>
          </a:p>
          <a:p>
            <a:endParaRPr lang="fi-FI" dirty="0"/>
          </a:p>
        </p:txBody>
      </p:sp>
      <p:pic>
        <p:nvPicPr>
          <p:cNvPr id="7170" name="Picture 2" descr="Kuvahaun tulos haulle microbes eating plastic">
            <a:extLst>
              <a:ext uri="{FF2B5EF4-FFF2-40B4-BE49-F238E27FC236}">
                <a16:creationId xmlns:a16="http://schemas.microsoft.com/office/drawing/2014/main" id="{962EF49D-167E-4961-A27A-5AB7333B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53" y="1727199"/>
            <a:ext cx="4517458" cy="32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74070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603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Pinta</vt:lpstr>
      <vt:lpstr>Plastic recycling</vt:lpstr>
      <vt:lpstr>Plastic recycling in Oulu</vt:lpstr>
      <vt:lpstr>We don’t recycle plastic well enough at the moment. So, a huge amount of plastic ends up in the oceans every year. Plastic pollution is a big problem that we need to solve. Which is why we need more new innovations. </vt:lpstr>
      <vt:lpstr>Luckily, there are already many innovations that have helped us recycle plastic!</vt:lpstr>
      <vt:lpstr>Edible six-pack rings</vt:lpstr>
      <vt:lpstr>We can replace plastic with biodegradable material called Sulapac®!</vt:lpstr>
      <vt:lpstr>Carlsberg is going to stop using plastic in six-pack packages. They will replace plastic with glue.</vt:lpstr>
      <vt:lpstr>Youngsters have also potential to create something new!</vt:lpstr>
      <vt:lpstr>Microbes that can eat plastic</vt:lpstr>
      <vt:lpstr>Despite the great innovations, we still need to work hard to solve the plastic pollution problem. Also, for example politicians have to take it into account when they make decisions. </vt:lpstr>
      <vt:lpstr>Thank you! Hopefully, you liked the presentation and learned something new!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recycling</dc:title>
  <dc:creator> </dc:creator>
  <cp:lastModifiedBy>Johanna Komulainen</cp:lastModifiedBy>
  <cp:revision>15</cp:revision>
  <dcterms:created xsi:type="dcterms:W3CDTF">2018-12-08T18:23:30Z</dcterms:created>
  <dcterms:modified xsi:type="dcterms:W3CDTF">2018-12-19T19:44:06Z</dcterms:modified>
</cp:coreProperties>
</file>