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58" r:id="rId5"/>
    <p:sldId id="259" r:id="rId6"/>
    <p:sldId id="260" r:id="rId7"/>
    <p:sldId id="285" r:id="rId8"/>
    <p:sldId id="281" r:id="rId9"/>
    <p:sldId id="282" r:id="rId10"/>
    <p:sldId id="286" r:id="rId11"/>
    <p:sldId id="284" r:id="rId12"/>
    <p:sldId id="288" r:id="rId13"/>
    <p:sldId id="289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16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55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8808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29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76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325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023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5512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79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1117601" y="1905000"/>
            <a:ext cx="5236633" cy="2019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1117601" y="4076700"/>
            <a:ext cx="5236633" cy="2019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32A2C414-6AD4-4687-BC72-328E3A0AEFA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5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025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28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865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99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69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23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294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666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186CD5-8F8A-44C0-ADBC-E56CB28F6C55}" type="datetimeFigureOut">
              <a:rPr lang="fi-FI" smtClean="0"/>
              <a:t>25.11.2018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A740-B10C-4A10-878E-07EC6EDF8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573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4955" y="321734"/>
            <a:ext cx="8825658" cy="2235199"/>
          </a:xfrm>
        </p:spPr>
        <p:txBody>
          <a:bodyPr/>
          <a:lstStyle/>
          <a:p>
            <a:r>
              <a:rPr lang="fi-FI" dirty="0"/>
              <a:t>Green </a:t>
            </a:r>
            <a:r>
              <a:rPr lang="fi-FI" dirty="0" err="1"/>
              <a:t>flag</a:t>
            </a:r>
            <a:r>
              <a:rPr lang="fi-FI" dirty="0"/>
              <a:t> –action of </a:t>
            </a:r>
            <a:r>
              <a:rPr lang="fi-FI" dirty="0" err="1"/>
              <a:t>Laanila</a:t>
            </a:r>
            <a:r>
              <a:rPr lang="fi-FI" dirty="0"/>
              <a:t> </a:t>
            </a:r>
            <a:r>
              <a:rPr lang="fi-FI" dirty="0" err="1"/>
              <a:t>school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 descr="Tuleen tuijottaj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7471" y="2556933"/>
            <a:ext cx="6876256" cy="45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17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i-FI" dirty="0"/>
              <a:t>School </a:t>
            </a:r>
            <a:r>
              <a:rPr lang="fi-FI" dirty="0" err="1"/>
              <a:t>lunch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: </a:t>
            </a:r>
            <a:r>
              <a:rPr lang="fi-FI" dirty="0" err="1"/>
              <a:t>visiting</a:t>
            </a:r>
            <a:r>
              <a:rPr lang="fi-FI" dirty="0"/>
              <a:t> </a:t>
            </a:r>
            <a:r>
              <a:rPr lang="fi-FI" dirty="0" err="1"/>
              <a:t>potato</a:t>
            </a:r>
            <a:r>
              <a:rPr lang="fi-FI" dirty="0"/>
              <a:t> </a:t>
            </a:r>
            <a:r>
              <a:rPr lang="fi-FI" dirty="0" err="1"/>
              <a:t>farm</a:t>
            </a:r>
            <a:r>
              <a:rPr lang="fi-FI" dirty="0"/>
              <a:t> 2018</a:t>
            </a:r>
          </a:p>
        </p:txBody>
      </p:sp>
      <p:pic>
        <p:nvPicPr>
          <p:cNvPr id="7" name="Kuva 7" descr="Kuva, joka sisältää kohteen sisä, pöytä&#10;&#10;Kuvaus luotu, erittäin korkea luotettavuus">
            <a:extLst>
              <a:ext uri="{FF2B5EF4-FFF2-40B4-BE49-F238E27FC236}">
                <a16:creationId xmlns:a16="http://schemas.microsoft.com/office/drawing/2014/main" id="{9EACA727-AC90-458D-AC6C-17E6E60BCE8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53717" y="1778044"/>
            <a:ext cx="5138820" cy="3850773"/>
          </a:xfrm>
          <a:prstGeom prst="rect">
            <a:avLst/>
          </a:prstGeom>
        </p:spPr>
      </p:pic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Kuva 9" descr="Kuva, joka sisältää kohteen ruoka, laatikko, pöytä, täytetty&#10;&#10;Kuvaus luotu, erittäin korkea luotettavuus">
            <a:extLst>
              <a:ext uri="{FF2B5EF4-FFF2-40B4-BE49-F238E27FC236}">
                <a16:creationId xmlns:a16="http://schemas.microsoft.com/office/drawing/2014/main" id="{0C4F16CF-8C77-4208-B868-CD68BBEBF770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1026138" y="1777333"/>
            <a:ext cx="5138820" cy="3850773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69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A356EA-6E18-4763-A795-9BBEE3E5EC4F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i-FI" dirty="0" err="1"/>
              <a:t>Partnership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in Scotland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19211C-3183-47B1-B0C4-645D4A892D8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Eco Schools e-</a:t>
            </a:r>
            <a:r>
              <a:rPr lang="fi-FI" dirty="0" err="1"/>
              <a:t>twinning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Kemnay</a:t>
            </a:r>
            <a:r>
              <a:rPr lang="fi-FI" dirty="0"/>
              <a:t> Academy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CB2ED31-4106-46B1-BC30-BB1E7518D6F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/>
              <a:t>Litter</a:t>
            </a:r>
            <a:r>
              <a:rPr lang="fi-FI" dirty="0"/>
              <a:t> and </a:t>
            </a:r>
            <a:r>
              <a:rPr lang="fi-FI" dirty="0" err="1"/>
              <a:t>waste</a:t>
            </a:r>
            <a:r>
              <a:rPr lang="fi-FI" dirty="0"/>
              <a:t> (</a:t>
            </a:r>
            <a:r>
              <a:rPr lang="fi-FI" dirty="0" err="1"/>
              <a:t>responsible</a:t>
            </a:r>
            <a:r>
              <a:rPr lang="fi-FI" dirty="0"/>
              <a:t> </a:t>
            </a:r>
            <a:r>
              <a:rPr lang="fi-FI" dirty="0" err="1"/>
              <a:t>consumption</a:t>
            </a:r>
            <a:r>
              <a:rPr lang="fi-FI" dirty="0"/>
              <a:t>), </a:t>
            </a:r>
            <a:r>
              <a:rPr lang="fi-FI" dirty="0" err="1"/>
              <a:t>energy</a:t>
            </a:r>
            <a:r>
              <a:rPr lang="fi-FI" dirty="0"/>
              <a:t>, </a:t>
            </a:r>
            <a:r>
              <a:rPr lang="fi-FI" dirty="0" err="1"/>
              <a:t>biodiversity</a:t>
            </a:r>
            <a:r>
              <a:rPr lang="fi-FI" dirty="0"/>
              <a:t> (life </a:t>
            </a:r>
            <a:r>
              <a:rPr lang="fi-FI" dirty="0" err="1"/>
              <a:t>below</a:t>
            </a:r>
            <a:r>
              <a:rPr lang="fi-FI" dirty="0"/>
              <a:t> </a:t>
            </a:r>
            <a:r>
              <a:rPr lang="fi-FI" dirty="0" err="1"/>
              <a:t>water</a:t>
            </a:r>
            <a:r>
              <a:rPr lang="fi-FI" dirty="0"/>
              <a:t>) , </a:t>
            </a:r>
            <a:r>
              <a:rPr lang="fi-FI" dirty="0" err="1"/>
              <a:t>fair</a:t>
            </a:r>
            <a:r>
              <a:rPr lang="fi-FI" dirty="0"/>
              <a:t> </a:t>
            </a:r>
            <a:r>
              <a:rPr lang="fi-FI" dirty="0" err="1"/>
              <a:t>trade</a:t>
            </a:r>
            <a:r>
              <a:rPr lang="fi-FI" dirty="0"/>
              <a:t> (no </a:t>
            </a:r>
            <a:r>
              <a:rPr lang="fi-FI" dirty="0" err="1"/>
              <a:t>poverty</a:t>
            </a:r>
            <a:r>
              <a:rPr lang="fi-FI" dirty="0"/>
              <a:t>), </a:t>
            </a:r>
            <a:r>
              <a:rPr lang="fi-FI" dirty="0" err="1"/>
              <a:t>health</a:t>
            </a:r>
            <a:r>
              <a:rPr lang="fi-FI" dirty="0"/>
              <a:t> and </a:t>
            </a:r>
            <a:r>
              <a:rPr lang="fi-FI" dirty="0" err="1"/>
              <a:t>well-being</a:t>
            </a:r>
          </a:p>
        </p:txBody>
      </p:sp>
      <p:pic>
        <p:nvPicPr>
          <p:cNvPr id="7" name="Kuva 7" descr="Kuva, joka sisältää kohteen rakennus, ulko, merkki, taivas&#10;&#10;Kuvaus luotu, erittäin korkea luotettavuus">
            <a:extLst>
              <a:ext uri="{FF2B5EF4-FFF2-40B4-BE49-F238E27FC236}">
                <a16:creationId xmlns:a16="http://schemas.microsoft.com/office/drawing/2014/main" id="{3CE6296C-EE3A-41DD-9FD3-F1CA872406B1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556127" y="3549320"/>
            <a:ext cx="10838001" cy="1924376"/>
          </a:xfrm>
          <a:prstGeom prst="rect">
            <a:avLst/>
          </a:prstGeo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A113138-8C25-4858-9E28-EBC532F6DFE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91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9A73C7-1037-4631-BC4D-E1F3287F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83A0D-FCE7-4A3F-80B1-4E32962CD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7" descr="Kuva, joka sisältää kohteen taivas&#10;&#10;Kuvaus luotu, korkea luotettavuus">
            <a:extLst>
              <a:ext uri="{FF2B5EF4-FFF2-40B4-BE49-F238E27FC236}">
                <a16:creationId xmlns:a16="http://schemas.microsoft.com/office/drawing/2014/main" id="{AE61CD2A-5BCE-4CAA-80E8-2ADE19E999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03717" y="756194"/>
            <a:ext cx="7661107" cy="497255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072D7C3-8773-4D73-BA65-095186848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F44ED9D-96F0-4848-900D-0FC1B9DC1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94074" y="2648284"/>
            <a:ext cx="4396339" cy="374173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64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2D172-B2EE-4699-AA0E-72D0CA60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Our</a:t>
            </a:r>
            <a:r>
              <a:rPr lang="fi-FI" dirty="0"/>
              <a:t> action </a:t>
            </a:r>
            <a:r>
              <a:rPr lang="fi-FI" dirty="0" err="1"/>
              <a:t>continues</a:t>
            </a:r>
            <a:r>
              <a:rPr lang="fi-FI" dirty="0"/>
              <a:t>...</a:t>
            </a:r>
          </a:p>
        </p:txBody>
      </p:sp>
      <p:pic>
        <p:nvPicPr>
          <p:cNvPr id="4" name="Kuva 4" descr="Kuva, joka sisältää kohteen puu, ulko, taivas&#10;&#10;Kuvaus luotu, erittäin korkea luotettavuus">
            <a:extLst>
              <a:ext uri="{FF2B5EF4-FFF2-40B4-BE49-F238E27FC236}">
                <a16:creationId xmlns:a16="http://schemas.microsoft.com/office/drawing/2014/main" id="{4DE8BA93-2B22-41F2-9835-74EE213BF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266" y="2052918"/>
            <a:ext cx="7458633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9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fi-FI" sz="2400" dirty="0"/>
              <a:t>Laanila </a:t>
            </a:r>
            <a:r>
              <a:rPr lang="fi-FI" sz="2400" dirty="0" err="1"/>
              <a:t>school</a:t>
            </a:r>
            <a:r>
              <a:rPr lang="fi-FI" sz="2400" dirty="0"/>
              <a:t> </a:t>
            </a:r>
            <a:r>
              <a:rPr lang="fi-FI" sz="2400" dirty="0" err="1"/>
              <a:t>has</a:t>
            </a:r>
            <a:r>
              <a:rPr lang="fi-FI" sz="2400" dirty="0"/>
              <a:t> </a:t>
            </a:r>
            <a:r>
              <a:rPr lang="fi-FI" sz="2400" dirty="0" err="1"/>
              <a:t>been</a:t>
            </a:r>
            <a:r>
              <a:rPr lang="fi-FI" sz="2400" dirty="0"/>
              <a:t> </a:t>
            </a:r>
            <a:r>
              <a:rPr lang="fi-FI" sz="2400" dirty="0" err="1"/>
              <a:t>about</a:t>
            </a:r>
            <a:r>
              <a:rPr lang="fi-FI" sz="2400" dirty="0"/>
              <a:t> 9 </a:t>
            </a:r>
            <a:r>
              <a:rPr lang="fi-FI" sz="2400" dirty="0" err="1"/>
              <a:t>years</a:t>
            </a:r>
            <a:r>
              <a:rPr lang="fi-FI" sz="2400" dirty="0"/>
              <a:t> a </a:t>
            </a:r>
            <a:r>
              <a:rPr lang="fi-FI" sz="2400" dirty="0" err="1"/>
              <a:t>green</a:t>
            </a:r>
            <a:r>
              <a:rPr lang="fi-FI" sz="2400" dirty="0"/>
              <a:t> </a:t>
            </a:r>
            <a:r>
              <a:rPr lang="fi-FI" sz="2400" dirty="0" err="1"/>
              <a:t>flag</a:t>
            </a:r>
            <a:r>
              <a:rPr lang="fi-FI" sz="2400" dirty="0"/>
              <a:t> </a:t>
            </a:r>
            <a:r>
              <a:rPr lang="fi-FI" sz="2400" dirty="0" err="1"/>
              <a:t>school</a:t>
            </a:r>
            <a:endParaRPr lang="fi-FI" sz="2400" dirty="0"/>
          </a:p>
          <a:p>
            <a:pPr>
              <a:lnSpc>
                <a:spcPct val="80000"/>
              </a:lnSpc>
            </a:pPr>
            <a:r>
              <a:rPr lang="fi-FI" sz="2400" dirty="0"/>
              <a:t>School got </a:t>
            </a:r>
            <a:r>
              <a:rPr lang="fi-FI" sz="2400" dirty="0" err="1"/>
              <a:t>onto</a:t>
            </a:r>
            <a:r>
              <a:rPr lang="fi-FI" sz="2400" dirty="0"/>
              <a:t> </a:t>
            </a:r>
            <a:r>
              <a:rPr lang="fi-FI" sz="2400" dirty="0" err="1"/>
              <a:t>so-called</a:t>
            </a:r>
            <a:r>
              <a:rPr lang="fi-FI" sz="2400" dirty="0"/>
              <a:t> </a:t>
            </a:r>
            <a:r>
              <a:rPr lang="fi-FI" sz="2400" dirty="0" err="1"/>
              <a:t>permanent</a:t>
            </a:r>
            <a:r>
              <a:rPr lang="fi-FI" sz="2400" dirty="0"/>
              <a:t> </a:t>
            </a:r>
            <a:r>
              <a:rPr lang="fi-FI" sz="2400" dirty="0" err="1"/>
              <a:t>green</a:t>
            </a:r>
            <a:r>
              <a:rPr lang="fi-FI" sz="2400" dirty="0"/>
              <a:t> </a:t>
            </a:r>
            <a:r>
              <a:rPr lang="fi-FI" sz="2400" dirty="0" err="1"/>
              <a:t>flag</a:t>
            </a:r>
            <a:r>
              <a:rPr lang="fi-FI" sz="2400" dirty="0"/>
              <a:t> </a:t>
            </a:r>
            <a:r>
              <a:rPr lang="fi-FI" sz="2400" dirty="0" err="1"/>
              <a:t>level</a:t>
            </a:r>
            <a:r>
              <a:rPr lang="fi-FI" sz="2400" dirty="0"/>
              <a:t> on 2011</a:t>
            </a:r>
          </a:p>
          <a:p>
            <a:pPr>
              <a:lnSpc>
                <a:spcPct val="80000"/>
              </a:lnSpc>
            </a:pPr>
            <a:r>
              <a:rPr lang="fi-FI" sz="2400" dirty="0" err="1"/>
              <a:t>Until</a:t>
            </a:r>
            <a:r>
              <a:rPr lang="fi-FI" sz="2400" dirty="0"/>
              <a:t> </a:t>
            </a:r>
            <a:r>
              <a:rPr lang="fi-FI" sz="2400" dirty="0" err="1"/>
              <a:t>now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themes</a:t>
            </a:r>
            <a:r>
              <a:rPr lang="fi-FI" sz="2400" dirty="0"/>
              <a:t> </a:t>
            </a:r>
            <a:r>
              <a:rPr lang="fi-FI" sz="2400" dirty="0" err="1"/>
              <a:t>have</a:t>
            </a:r>
            <a:r>
              <a:rPr lang="fi-FI" sz="2400" dirty="0"/>
              <a:t> </a:t>
            </a:r>
            <a:r>
              <a:rPr lang="fi-FI" sz="2400" dirty="0" err="1"/>
              <a:t>been</a:t>
            </a:r>
            <a:r>
              <a:rPr lang="fi-FI" sz="2400" dirty="0"/>
              <a:t>: 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reduction</a:t>
            </a:r>
            <a:r>
              <a:rPr lang="fi-FI" sz="2400" dirty="0"/>
              <a:t> of </a:t>
            </a:r>
            <a:r>
              <a:rPr lang="fi-FI" sz="2400" dirty="0" err="1"/>
              <a:t>waste</a:t>
            </a:r>
            <a:r>
              <a:rPr lang="fi-FI" sz="2400" dirty="0"/>
              <a:t>, </a:t>
            </a:r>
            <a:r>
              <a:rPr lang="fi-FI" sz="2400" dirty="0" err="1"/>
              <a:t>energy</a:t>
            </a:r>
            <a:r>
              <a:rPr lang="fi-FI" sz="2400" dirty="0"/>
              <a:t> and </a:t>
            </a:r>
            <a:r>
              <a:rPr lang="fi-FI" sz="2400" dirty="0" err="1"/>
              <a:t>cooperation</a:t>
            </a:r>
            <a:r>
              <a:rPr lang="fi-FI" sz="2400" dirty="0"/>
              <a:t> (</a:t>
            </a:r>
            <a:r>
              <a:rPr lang="fi-FI" sz="2400" dirty="0" err="1"/>
              <a:t>with</a:t>
            </a:r>
            <a:r>
              <a:rPr lang="fi-FI" sz="2400" dirty="0"/>
              <a:t> </a:t>
            </a:r>
            <a:r>
              <a:rPr lang="fi-FI" sz="2400" dirty="0" err="1"/>
              <a:t>other</a:t>
            </a:r>
            <a:r>
              <a:rPr lang="fi-FI" sz="2400" dirty="0"/>
              <a:t> </a:t>
            </a:r>
            <a:r>
              <a:rPr lang="fi-FI" sz="2400" dirty="0" err="1"/>
              <a:t>schools</a:t>
            </a:r>
            <a:r>
              <a:rPr lang="fi-FI" sz="2400" dirty="0"/>
              <a:t>, </a:t>
            </a:r>
            <a:r>
              <a:rPr lang="fi-FI" sz="2400" dirty="0" err="1"/>
              <a:t>kindergartens</a:t>
            </a:r>
            <a:r>
              <a:rPr lang="fi-FI" sz="2400" dirty="0"/>
              <a:t> and </a:t>
            </a:r>
            <a:r>
              <a:rPr lang="fi-FI" sz="2400" dirty="0" err="1"/>
              <a:t>elderly</a:t>
            </a:r>
            <a:r>
              <a:rPr lang="fi-FI" sz="2400" dirty="0"/>
              <a:t> </a:t>
            </a:r>
            <a:r>
              <a:rPr lang="fi-FI" sz="2400" dirty="0" err="1"/>
              <a:t>persons</a:t>
            </a:r>
            <a:r>
              <a:rPr lang="fi-FI" sz="2400" dirty="0"/>
              <a:t>)</a:t>
            </a:r>
          </a:p>
          <a:p>
            <a:pPr>
              <a:lnSpc>
                <a:spcPct val="80000"/>
              </a:lnSpc>
            </a:pPr>
            <a:r>
              <a:rPr lang="fi-FI" sz="2400" dirty="0"/>
              <a:t>2 </a:t>
            </a:r>
            <a:r>
              <a:rPr lang="fi-FI" sz="2400" err="1"/>
              <a:t>teachers</a:t>
            </a:r>
            <a:r>
              <a:rPr lang="fi-FI" sz="2400" dirty="0"/>
              <a:t> and </a:t>
            </a:r>
            <a:r>
              <a:rPr lang="fi-FI" sz="2400" err="1"/>
              <a:t>about</a:t>
            </a:r>
            <a:r>
              <a:rPr lang="fi-FI" sz="2400" dirty="0"/>
              <a:t> 20 </a:t>
            </a:r>
            <a:r>
              <a:rPr lang="fi-FI" sz="2400" err="1"/>
              <a:t>students</a:t>
            </a:r>
            <a:r>
              <a:rPr lang="fi-FI" sz="2400" dirty="0"/>
              <a:t> </a:t>
            </a:r>
            <a:r>
              <a:rPr lang="fi-FI" sz="2400" err="1"/>
              <a:t>are</a:t>
            </a:r>
            <a:r>
              <a:rPr lang="fi-FI" sz="2400" dirty="0"/>
              <a:t> </a:t>
            </a:r>
            <a:r>
              <a:rPr lang="fi-FI" sz="2400" err="1"/>
              <a:t>participating</a:t>
            </a:r>
            <a:r>
              <a:rPr lang="fi-FI" sz="2400" dirty="0"/>
              <a:t> </a:t>
            </a:r>
            <a:r>
              <a:rPr lang="fi-FI" sz="2400" err="1"/>
              <a:t>actively</a:t>
            </a:r>
            <a:r>
              <a:rPr lang="fi-FI" sz="2400" dirty="0"/>
              <a:t> in Green </a:t>
            </a:r>
            <a:r>
              <a:rPr lang="fi-FI" sz="2400" err="1"/>
              <a:t>flag</a:t>
            </a:r>
            <a:r>
              <a:rPr lang="fi-FI" sz="2400" dirty="0"/>
              <a:t> -action</a:t>
            </a:r>
          </a:p>
          <a:p>
            <a:pPr>
              <a:lnSpc>
                <a:spcPct val="80000"/>
              </a:lnSpc>
            </a:pPr>
            <a:r>
              <a:rPr lang="fi-FI" sz="2400" dirty="0"/>
              <a:t>It is </a:t>
            </a:r>
            <a:r>
              <a:rPr lang="fi-FI" sz="2400" err="1"/>
              <a:t>voluntary</a:t>
            </a:r>
            <a:r>
              <a:rPr lang="fi-FI" sz="2400" dirty="0"/>
              <a:t> to </a:t>
            </a:r>
            <a:r>
              <a:rPr lang="fi-FI" sz="2400" err="1"/>
              <a:t>take</a:t>
            </a:r>
            <a:r>
              <a:rPr lang="fi-FI" sz="2400" dirty="0"/>
              <a:t> </a:t>
            </a:r>
            <a:r>
              <a:rPr lang="fi-FI" sz="2400" err="1"/>
              <a:t>part</a:t>
            </a:r>
            <a:r>
              <a:rPr lang="fi-FI" sz="2400" dirty="0"/>
              <a:t> to </a:t>
            </a:r>
            <a:r>
              <a:rPr lang="fi-FI" sz="2400" err="1"/>
              <a:t>the</a:t>
            </a:r>
            <a:r>
              <a:rPr lang="fi-FI" sz="2400" dirty="0"/>
              <a:t> action</a:t>
            </a:r>
          </a:p>
          <a:p>
            <a:endParaRPr lang="fi-FI" dirty="0"/>
          </a:p>
        </p:txBody>
      </p:sp>
      <p:sp>
        <p:nvSpPr>
          <p:cNvPr id="4" name="Rectangle 3"/>
          <p:cNvSpPr>
            <a:spLocks noGrp="1" noRot="1" noChangeArrowheads="1"/>
          </p:cNvSpPr>
          <p:nvPr/>
        </p:nvSpPr>
        <p:spPr bwMode="auto">
          <a:xfrm>
            <a:off x="2092325" y="13335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80783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2892DA-F79D-423C-B469-EE576013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5CBC0C-6C63-4CE3-B458-5AEF2E9C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fi-FI" sz="2400" dirty="0" err="1"/>
              <a:t>There</a:t>
            </a:r>
            <a:r>
              <a:rPr lang="fi-FI" sz="2400" dirty="0"/>
              <a:t> is </a:t>
            </a:r>
            <a:r>
              <a:rPr lang="fi-FI" sz="2400" dirty="0" err="1"/>
              <a:t>different</a:t>
            </a:r>
            <a:r>
              <a:rPr lang="fi-FI" sz="2400" dirty="0"/>
              <a:t> </a:t>
            </a:r>
            <a:r>
              <a:rPr lang="fi-FI" sz="2400" dirty="0" err="1"/>
              <a:t>kind</a:t>
            </a:r>
            <a:r>
              <a:rPr lang="fi-FI" sz="2400" dirty="0"/>
              <a:t> of </a:t>
            </a:r>
            <a:r>
              <a:rPr lang="fi-FI" sz="2400" dirty="0" err="1"/>
              <a:t>theme</a:t>
            </a:r>
            <a:r>
              <a:rPr lang="fi-FI" sz="2400" dirty="0"/>
              <a:t> </a:t>
            </a:r>
            <a:r>
              <a:rPr lang="fi-FI" sz="2400" dirty="0" err="1"/>
              <a:t>days</a:t>
            </a:r>
            <a:r>
              <a:rPr lang="fi-FI" sz="2400" dirty="0"/>
              <a:t> </a:t>
            </a:r>
            <a:r>
              <a:rPr lang="fi-FI" sz="2400" dirty="0" err="1"/>
              <a:t>during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season</a:t>
            </a:r>
            <a:r>
              <a:rPr lang="fi-FI" sz="2400" dirty="0"/>
              <a:t>  (</a:t>
            </a:r>
            <a:r>
              <a:rPr lang="fi-FI" sz="2400" dirty="0" err="1"/>
              <a:t>electroless</a:t>
            </a:r>
            <a:r>
              <a:rPr lang="fi-FI" sz="2400" dirty="0"/>
              <a:t> </a:t>
            </a:r>
            <a:r>
              <a:rPr lang="fi-FI" sz="2400" dirty="0" err="1"/>
              <a:t>day</a:t>
            </a:r>
            <a:r>
              <a:rPr lang="fi-FI" sz="2400" dirty="0"/>
              <a:t> , </a:t>
            </a:r>
            <a:r>
              <a:rPr lang="fi-FI" sz="2400" dirty="0" err="1"/>
              <a:t>second</a:t>
            </a:r>
            <a:r>
              <a:rPr lang="fi-FI" sz="2400" dirty="0"/>
              <a:t> </a:t>
            </a:r>
            <a:r>
              <a:rPr lang="fi-FI" sz="2400" dirty="0" err="1"/>
              <a:t>hand</a:t>
            </a:r>
            <a:r>
              <a:rPr lang="fi-FI" sz="2400" dirty="0"/>
              <a:t> </a:t>
            </a:r>
            <a:r>
              <a:rPr lang="fi-FI" sz="2400" dirty="0" err="1"/>
              <a:t>store</a:t>
            </a:r>
            <a:r>
              <a:rPr lang="fi-FI" sz="2400" dirty="0"/>
              <a:t>, </a:t>
            </a:r>
            <a:r>
              <a:rPr lang="fi-FI" sz="2400" dirty="0" err="1"/>
              <a:t>environmental</a:t>
            </a:r>
            <a:r>
              <a:rPr lang="fi-FI" sz="2400" dirty="0"/>
              <a:t> </a:t>
            </a:r>
            <a:r>
              <a:rPr lang="fi-FI" sz="2400" dirty="0" err="1"/>
              <a:t>comfort</a:t>
            </a:r>
            <a:r>
              <a:rPr lang="fi-FI" sz="2400" dirty="0"/>
              <a:t>, </a:t>
            </a:r>
            <a:r>
              <a:rPr lang="fi-FI" sz="2400" dirty="0" err="1"/>
              <a:t>voluntary</a:t>
            </a:r>
            <a:r>
              <a:rPr lang="fi-FI" sz="2400" dirty="0"/>
              <a:t> </a:t>
            </a:r>
            <a:r>
              <a:rPr lang="fi-FI" sz="2400" dirty="0" err="1"/>
              <a:t>work</a:t>
            </a:r>
            <a:r>
              <a:rPr lang="fi-FI" sz="2400" dirty="0"/>
              <a:t>)</a:t>
            </a:r>
          </a:p>
          <a:p>
            <a:pPr>
              <a:lnSpc>
                <a:spcPct val="80000"/>
              </a:lnSpc>
            </a:pPr>
            <a:r>
              <a:rPr lang="fi-FI" sz="2400" dirty="0"/>
              <a:t>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beginning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season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group</a:t>
            </a:r>
            <a:r>
              <a:rPr lang="fi-FI" sz="2400" dirty="0"/>
              <a:t> </a:t>
            </a:r>
            <a:r>
              <a:rPr lang="fi-FI" sz="2400" dirty="0" err="1"/>
              <a:t>starts</a:t>
            </a:r>
            <a:r>
              <a:rPr lang="fi-FI" sz="2400" dirty="0"/>
              <a:t> team-</a:t>
            </a:r>
            <a:r>
              <a:rPr lang="fi-FI" sz="2400" dirty="0" err="1"/>
              <a:t>building</a:t>
            </a:r>
            <a:r>
              <a:rPr lang="fi-FI" sz="2400" dirty="0"/>
              <a:t> </a:t>
            </a:r>
            <a:r>
              <a:rPr lang="fi-FI" sz="2400" dirty="0" err="1"/>
              <a:t>with</a:t>
            </a:r>
            <a:r>
              <a:rPr lang="fi-FI" sz="2400" dirty="0"/>
              <a:t> a </a:t>
            </a:r>
            <a:r>
              <a:rPr lang="fi-FI" sz="2400" dirty="0" err="1"/>
              <a:t>little</a:t>
            </a:r>
            <a:r>
              <a:rPr lang="fi-FI" sz="2400" dirty="0"/>
              <a:t> </a:t>
            </a:r>
            <a:r>
              <a:rPr lang="fi-FI" sz="2400" dirty="0" err="1"/>
              <a:t>trip</a:t>
            </a:r>
            <a:r>
              <a:rPr lang="fi-FI" sz="2400" dirty="0"/>
              <a:t> </a:t>
            </a:r>
            <a:r>
              <a:rPr lang="fi-FI" sz="2400" dirty="0" err="1"/>
              <a:t>together</a:t>
            </a:r>
            <a:endParaRPr lang="fi-FI" sz="2400" dirty="0"/>
          </a:p>
          <a:p>
            <a:pPr>
              <a:lnSpc>
                <a:spcPct val="80000"/>
              </a:lnSpc>
            </a:pP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group</a:t>
            </a:r>
            <a:r>
              <a:rPr lang="fi-FI" sz="2400" dirty="0"/>
              <a:t> </a:t>
            </a:r>
            <a:r>
              <a:rPr lang="fi-FI" sz="2400" dirty="0" err="1"/>
              <a:t>meets</a:t>
            </a:r>
            <a:r>
              <a:rPr lang="fi-FI" sz="2400" dirty="0"/>
              <a:t> </a:t>
            </a:r>
            <a:r>
              <a:rPr lang="fi-FI" sz="2400" dirty="0" err="1"/>
              <a:t>once</a:t>
            </a:r>
            <a:r>
              <a:rPr lang="fi-FI" sz="2400" dirty="0"/>
              <a:t> a </a:t>
            </a:r>
            <a:r>
              <a:rPr lang="fi-FI" sz="2400" dirty="0" err="1"/>
              <a:t>month</a:t>
            </a:r>
            <a:endParaRPr lang="fi-FI" sz="2400" dirty="0"/>
          </a:p>
          <a:p>
            <a:pPr>
              <a:lnSpc>
                <a:spcPct val="80000"/>
              </a:lnSpc>
            </a:pPr>
            <a:r>
              <a:rPr lang="fi-FI" sz="2400" dirty="0" err="1"/>
              <a:t>Pupils</a:t>
            </a:r>
            <a:r>
              <a:rPr lang="fi-FI" sz="2400" dirty="0"/>
              <a:t> </a:t>
            </a:r>
            <a:r>
              <a:rPr lang="fi-FI" sz="2400" dirty="0" err="1"/>
              <a:t>organize</a:t>
            </a:r>
            <a:r>
              <a:rPr lang="fi-FI" sz="2400" dirty="0"/>
              <a:t> </a:t>
            </a:r>
            <a:r>
              <a:rPr lang="fi-FI" sz="2400" dirty="0" err="1"/>
              <a:t>kahoots</a:t>
            </a:r>
            <a:r>
              <a:rPr lang="fi-FI" sz="2400" dirty="0"/>
              <a:t> and </a:t>
            </a:r>
            <a:r>
              <a:rPr lang="fi-FI" sz="2400" dirty="0" err="1"/>
              <a:t>competitions</a:t>
            </a:r>
            <a:r>
              <a:rPr lang="fi-FI" sz="2400" dirty="0"/>
              <a:t> of </a:t>
            </a:r>
            <a:r>
              <a:rPr lang="fi-FI" sz="2400" dirty="0" err="1"/>
              <a:t>different</a:t>
            </a:r>
            <a:r>
              <a:rPr lang="fi-FI" sz="2400" dirty="0"/>
              <a:t> </a:t>
            </a:r>
            <a:r>
              <a:rPr lang="fi-FI" sz="2400" dirty="0" err="1"/>
              <a:t>themes</a:t>
            </a:r>
            <a:r>
              <a:rPr lang="fi-FI" sz="2400" dirty="0"/>
              <a:t> for </a:t>
            </a:r>
            <a:r>
              <a:rPr lang="fi-FI" sz="2400" dirty="0" err="1"/>
              <a:t>example</a:t>
            </a:r>
            <a:r>
              <a:rPr lang="fi-FI" sz="2400" dirty="0"/>
              <a:t> </a:t>
            </a:r>
            <a:r>
              <a:rPr lang="fi-FI" sz="2400" dirty="0" err="1"/>
              <a:t>climate</a:t>
            </a:r>
            <a:r>
              <a:rPr lang="fi-FI" sz="2400" dirty="0"/>
              <a:t> </a:t>
            </a:r>
            <a:r>
              <a:rPr lang="fi-FI" sz="2400" dirty="0" err="1"/>
              <a:t>change</a:t>
            </a:r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9604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reduction</a:t>
            </a:r>
            <a:r>
              <a:rPr lang="fi-FI" dirty="0"/>
              <a:t> of </a:t>
            </a:r>
            <a:r>
              <a:rPr lang="fi-FI" dirty="0" err="1"/>
              <a:t>waste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 descr="opehuoneen jäteohj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9736" y="1203663"/>
            <a:ext cx="4428364" cy="2488740"/>
          </a:xfrm>
          <a:prstGeom prst="rect">
            <a:avLst/>
          </a:prstGeom>
        </p:spPr>
      </p:pic>
      <p:pic>
        <p:nvPicPr>
          <p:cNvPr id="5" name="Kuva 4" descr="Liite 10_2.jpg"/>
          <p:cNvPicPr>
            <a:picLocks noChangeAspect="1"/>
          </p:cNvPicPr>
          <p:nvPr/>
        </p:nvPicPr>
        <p:blipFill>
          <a:blip r:embed="rId3" cstate="print"/>
          <a:srcRect l="11457" t="2041" r="12215"/>
          <a:stretch>
            <a:fillRect/>
          </a:stretch>
        </p:blipFill>
        <p:spPr>
          <a:xfrm rot="5400000">
            <a:off x="-180273" y="2242446"/>
            <a:ext cx="5296854" cy="3816424"/>
          </a:xfrm>
          <a:prstGeom prst="rect">
            <a:avLst/>
          </a:prstGeom>
        </p:spPr>
      </p:pic>
      <p:pic>
        <p:nvPicPr>
          <p:cNvPr id="6" name="Picture 3" descr="014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3203" y="3692403"/>
            <a:ext cx="4220794" cy="316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803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Saving</a:t>
            </a:r>
            <a:r>
              <a:rPr lang="fi-FI" dirty="0"/>
              <a:t> </a:t>
            </a:r>
            <a:r>
              <a:rPr lang="fi-FI" dirty="0" err="1"/>
              <a:t>energy</a:t>
            </a:r>
            <a:endParaRPr lang="fi-FI" dirty="0"/>
          </a:p>
        </p:txBody>
      </p:sp>
      <p:pic>
        <p:nvPicPr>
          <p:cNvPr id="4" name="Picture 4" descr="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867" y="1551268"/>
            <a:ext cx="3361266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02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602" t="19368" r="17086" b="22577"/>
          <a:stretch>
            <a:fillRect/>
          </a:stretch>
        </p:blipFill>
        <p:spPr bwMode="auto">
          <a:xfrm>
            <a:off x="922867" y="4453559"/>
            <a:ext cx="2939577" cy="195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001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8472" y="4296387"/>
            <a:ext cx="2202877" cy="227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020"/>
          <p:cNvPicPr>
            <a:picLocks noGrp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8949" y="1518829"/>
            <a:ext cx="3404518" cy="255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467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Increasing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environmental</a:t>
            </a:r>
            <a:r>
              <a:rPr lang="fi-FI" dirty="0"/>
              <a:t> </a:t>
            </a:r>
            <a:r>
              <a:rPr lang="fi-FI"/>
              <a:t>comfort</a:t>
            </a:r>
            <a:endParaRPr lang="fi-FI" dirty="0"/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CjAR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qviv4i1jwzbrFZWVkNO8sEFWO9exGMcdeMeleNaR4wZjcWEduJBekiZiSxYnPvxk4OR0rY+KDeJNUtYdY1bT7i2uBH5MiqNq4HfaCcg+tctommPfWUsNlamRbdDcSzsu184A2r6jPrWLeojqYPD8dnE39tabHpb+d8l6oMkYJ2/KeST0JyPWtvXbbQbLXpobHXtTsdYEgIVLUtGwZQQF2gnB61QtfE13eeG7e1m8Mx3v2ORTPG25YyTgRnrlTkc9q0DqHiPRb0eIW05o9TX53Qqsisu3AU55wBj8qtW6gevaDpl2PD9vcaveLDGifvbq5/dZ9yD0PtWTc/ELwdpur2mi6Sn9pXV3Olu1w4xGm5guQOrYz3wK8F8R+LfFHit1utc1R4ITysIboPYDp+AqPwvdWdp4h017eEyMt3ETJJ/vjnFUho9g8Xm8HjwWtz5LxwWfySLGVJy3Q8npj9abhVGS30x/T/P4VZ+IJX/hYY64a2OAwI5Dt2P4VQheW4vJLWCNi0YVnbgKAc+v0PauKom5WPXoSUaXMx7PkYAwB6dv8/hUEp4LMRg9Tnr/n6mta20+KSOKRZnuvMZlRbdeMjrycY69q3dK0Cf7TE7WdtBHvG7eTI7D0zwB+VONBsynjor4UcXZ2Nxft/o1u0ijjOPlx6dMfpU5061SUw3l7vlX5TBbIZHBz0OOAfxFddqGi28viiyik3+SrhxErkJne3JA4PQVpaLZxLrGojYuRPJ2/6aNWsaCRzTxdSXU5S40KFPCl1qscLWbRSohEzfvmBOAehAH4k1yrxMYpmeIbiDuLcc+oLc4/CvV/HURXwzN5WA29Ouf73tXlhX5XDOYx0yMKfp3JrkxMeWZ6GAd6fzO78S6ejaV4fO0EOY//AEQ9eyeA41TwfpShcYtUx+Veba9ED4d8LydQfL59f3D16Z4Tmgt/CWmNNNHEv2ZOXYKOnvXXJLQ8mV+Zm1Ris59c00ZEUz3B9II2k/UDH61Ul15yf3OnOPeeZIx+Q3H9KLE2NOeys5f9Zawv9UFcDdxqt/KiKAolIAHYZra1DXL6OMvLe2Vmg6lULY/4E5A/SuN1Dxf4dtZyZtb09nJy22XzWJ/3YwauDUd2HK5bI0Nb0OG91HX7qS+t7Z/s0MSibG04DHqT71z2jahqFi62MenDUkQkZsldlA9mClf160l/8SvDsdy9zHp9zf3LY/ffYVi47DdIQcCsfUPixqEn/HtpltFHnAae7aQ/98ouP1qfrMabvzGqwdSovhOu1FdevoV+w6QbEn5ZBfXKKpU+yksD+Fcwnw41C6aQ6n4kX94fmW2ty5Az0DMQP0rnLrxz4sutrJdiNWJ+W0sgP/HnLGsi7vddvfL+1ajfTMzHKT3xVe2PlUqP0qJY6JvHLJvfQ7tvAPgDSSZtWuXnfqzX1+sS/ku2pY9e+HOjuV02300yr3tLFp5P++yD/OvLDBbRKWY2cc2/O5Id5x9SPX3qyfM3yxk392T8p2rheufesHjZPZHRHK4r4mej3/xIjbC22lalcbvu+fNHbj8sk/pXGeJvE02tMjTNa6esWdqQu0zMSRySQBwOmPWs1LZ43heGzQSEZ/fTdDk9sio0MYjffNYRNxt2JvI9ecGsZV5yVmdNPCUoO61/r5m78M0E3xG0Mm5ubgl2kBcYUYVvc+lfR0h227N6c18+fCIb/iTpqm+lnIhlkC7cLjY3v/SvftTcRaXcyddsbN+SmuzC/AcGO/ipHzNA1wVuJo7mzt0aZixUAnJJI6An1r0r4ErJJ4hlZr5rnZbsSCG4yyjvXmVn50diAun20aMclpH6nHu3vXq/7P6SNqN68gt8C3GDEB3bocfSuejd1EduKSVF/wDAOn8X3LQePLCSNA7R6fJhfdpAP6Vdgt9UuyJLjzLQDO1Y4iTWb4mUTfEREJGFsoV5OPvSsf6V3K3V6c40/gEjPmjsfpXrOTWiPn1FN3OM1K11RYd2bmSJc8shWpPhlAwutVkdSpzGvI9mP9a6q8kupIxv0kTbTuAMo61R8IK7NqNw9s1uZbgYVm3EjYOc/iahybGopM+fdR0nwFdXEtrNdtf3U25wBdF+Cc7Qc4A/wNc5pXgyDXtc1e3jku9OskkVWdSF8xfQZHzemacfDelMvzWMP4IK1PCei6fHDqMK2ygJPGQPQMh/qtZx1ZRW8H+BNU0q/udKvRLLp7PlbrzPkkQYOwoDkZ9e3NdZ4ks42cgL8oAGDzxisXxLpyw+Hr+S1mubeRIGZXindSpA7YNcM/8AbNuiuuvao4ZHG17hmGfLYg8+4FVazsBrat4b02diXsoST3CAGseDwvYwXsM0URQpKrDBPYisK11rxE8KOdYuWyM/MqN/MVZj1rXNy7r0Nz/FCv8ASkNHr3xSjCeNrO4zjfE689PvZ/rUvge3W41XUsjP+iqRx/vD+tL8VY5/7X0a6baI3DKfXcVB/LrVn4aAHxBepkHdZZ6Ds1YP+KeitcMzV0eBVttKwAMSSD/0H/GusSMDHHeuVs5hFb6cNu798/f2jrqY7hWA+VhzXZBHlswdfY2/iTT3C5DD/wBmP+NWrBduv6iP+m0n/obUeI2WPV7Fm/ukjj/apLWaP/hI9RUtz58nb/bNJbgyHx+qt4Wuty5AKHH/AAIfSvLbNUnu0t3uo7dXb55XbCqvOWIQE16n45aNvDN2C4C7VJOeQdw9q8klTfu+8wz0y7AHnGMYGK4MXb2iPZy7+E/U9I1XxX4WOj6dpsktzfLYooDJA6b2C7c5Yrjv69azZPiZa2sYi0vQo18sBR5jKCB0/hVj+tcM4ZSTt57jYi5688kmnQszfxcZ+U+bncc99orGWJmbRwFO93qdVefELxVdpmPyLZSOMQliPxdsfpXOX3iPxHePsuNbuVYn/Vi5EYIx6RgVAkaqCVhyCRkCMsc8/wB40h8xX+6R0+fKJ26Vm6031No4alHaJVNqbiUSyt5+Cud0TSsT9XP1qVbbZEctNtK4IaVYwOfSn5DOpdozJlcB5S38qSPy2U+UF+7822Etnn3rFybN1BLoIsFrGny/Z9uRksWc5x+XrShtpVoTOy7zhIbcDpjvUgS43b1+1Ku4YQIEzTGRfMV8ZfJOJLkcfhSKFhQjy5HWdnyTie4A/SkDRq0Qh+xJJnuWfnt6io1EIdRH9jD4Oclm9f6U9NrbBHcIjAHJjt/89qQW/rX/AIIC4/dhFnO8v1hgA4/SkmjkLSxsl9OTwSzYHB/GuG+Jvi+80hYNL024nS4dDJJKwwVUnAAGfY815edV1I3X2s3ty05OTJ5p3fnmuylhZTjzXOCvjYUpcqVz6HSHyZYzDawh9oP7ybJBxz3FRgKkJy1lE+4Y2pu4x9DWF8NNSu9W8OpdTraSzxM0bSyNhiMdxn0PpXTDaIeXsVbPOE3cfkawlHkbidUJqpFSXX+vM6z4IwtJ4/DSXXmiOydwoXaADtx/OvZ/EzRxeGNRY87bWXvyfkNeX/AaFpPFGpySyxy+VaKoCpjGWHsOwr1DxFPDa2FyWRNqWzsRjjAU/wCFenhl7h4mMl++Plp9a0ywtYrW6jWNz8wEkhJ5AHQD2r3P9nUpNbX9zHEiK0cWGUkhgS3qfavEtA8MeHtTdrqezuJry6UnzGDBFYd/QV7h+zjp7aXo+rwumwpLGuN2eMMev41z0Ix51Y68XUk6TTNDWplHxDvZCRiJLVefxb+tekw/db/eP868r1/TfEFx4r1O80+1sZbeeSPy5Jb0IflQA/KAT1zWq174+fG1/DkHqWlkc/pGK9JxueMnY9CLKOrAfjVSBgWuWH/PfGfooriGi8Z3Ue2fxJpUBPXybWU/+zCt3QX/ALL0aGyu7t724DO8k4TaHJYnoSfXH4VLiUmeDiJfT0qbSMLqmqoOAUt3A/7+j/Co9t5zu0266dtv/wAVWXqevWnhyW8vtX32ay2gWASjmWRGJ2jGex/WiCsyTJ+NHiC+0fR7e1sMK14XWVtuSEA5A9M5615dovirUEuIft07zWyN86sBkDBHB/GoH+Id5P4tj1nUrS3kix5c0CKdrx9D1PBxXpsJ8OeIo7C60+xiuoHcIIkUfLk87x7DNZ1KjUkrHbh6UGnJvbocbpQV7GMoVb5RnBzU5UirtrpN5Z2/ktps8RBIO2A8/kKZJDMpINvMPrE3+FVZnIe0/FE+ZpPhy49XjOfrDT/heQ3i1o8532bjr/tCovHrLJ4H8NTurEA2pYDrzFXLyeJtU8K39nqWlafBeSFmjeKQkYQ4yfb61zz/AIqPTpa4do7yAf6Np59JT/6Cn+FdTb4Cn61wvhLxl4L1q0dZJb2ylt3DGOUgncRg4Kg5HH8q6JPE3g7kf2jcNz/00/oBXWpxXU8+VCpfYn8XfLqmnt0zE36Ov+NYXirVJNHXXL+BlWVJH2sVyFJYckfjWzfeKPB92Y2ujLctGCI/3DDaD15z7D8qx/FfiHwVe6NqCvYTyyTQtuMcQDsccc54zgDNRKcWrJ6lRozTvKOh5Hp/jfxDJfS6bdPObKcYkFwp4bfncp69u3GK2pVbYTyvJ+8gOOvHzNVDUrpPEnhpFsvNgvtn7sTMWKkDlcHrk9x7Vb0yHUF0iKXULN4JggEgdFXJ5w3TivPlCclzNbHsw5aMuR6N6rpck2grhfkHqGjXHXjvSbvLDM0hHqDMTjn2FHmHcCkmeDj95jd154WmtIdysszsM/KTK/Jz7CudnWl5CqHcB8RFtuQdjtxg+tOaOSOzS88tjas21ZEthtZ/QE96jmkxGWeREi43MxkJBwaq+IbP7Hpiz/2tHHbRMryKSXHudoxjjvXfgY4Nxl9YvfpY8vMnj1KH1S1ut/69S5mZSFZblckfMSkeOP8AP5UxmZk/e8YX5d92Oefb8fyqASq8SSeWJYiVOFtid3HUc/Wnw+Zsz5T8r8uLJfl59/x/OvNZ6yH/ACeb92zWcuAA0jsP0pskttDD5rXVhEUVmd/KYgDHqR9alVroS+X/AKXu3/6wWygCgG4ZQpF6vDEt8q5pW8gvpucLF43urnxK9jpjQS2YPlrOltjBx94nHA7V1mh6rPqIkBN3iNio8rkcDPJrK8Q31hbWl3ozGW1vrwpcbnIxIucEkjrytczoHjHTYS9pcxvsjk8tJEmChzwBwevJ610uLqL3YiUo06TdRq7emx614e03TLy8zeWa+ZOdsouoVdpUA4GSOPwrG8U/BrTZNMvZbFhJchGMQRMFBnjp1OOPTvVNdeXSbtCttE8kasATLuAJGQCRwPr2rV/4WRdr4diksYl/tO6ALwFS32cEfxMcDd7DNKCmldGqwU6slDk1e3+Z5r4K8Oz2iXFu+rX1pdJKd8SXQHy8YypHQ+tejGUR2qDdpyyZO4kbuOMevvXLPPf3t2bq/mR5WOWwv/6q2/NSW3RkFmrchi6nrninUv8AEdGJymeEpxe/e3Q9f/Z+ErXWuSyyQOw8pP3a4x94+gqX48eNNN8J6NftfTlZZ7NoreNBl3dgwGB+pNH7O6t/ZOszyPCzteBCYxgZC8g8e9fP/wC2bqr3Xxat9OGHjtLJPlJONzcn9MV6OHXuI+QxL/fMf8HPFd94hvbzT2uYreG2tzcma4m2okQwGJJHUcelc/4g+K1xY+Pk1bwjJJF5D4kcsxS8AGPnQnGzA4HXvXlUZvYYZjA8scE37pypwG6HafyBx7Uy4ka1tQNqbyeWyc1pClCLukZ1K85rlkz7N+HHx70TXtLb+2bX+z9Rhzvitomkjdf7y8ZH0NXvFHx08O6bakabbXd7en7sckflKB6knn8hXyP8OZ2j1KZvtUkISDLMgJJ+YeldLNZX2r6q8sHmzt0GWGdoHfJrpw0oOtaq0omVWlL2PNTTcj6N8G/HSw1TdDq2j3kF1jKLZkShx34OCP1rpx8VtNVPk0DXZBnq0SD/ANmr5jg8P6jpItLqaZVe6O0rGA7Qr/ePIHPT8a6m3kskt3hN1dElw2fLHYH/AGveozCfJLnor3Nr9L+TNsBQjUThV+Na262PVvF/i3w94Vtkm1i7SJpAfLiVd0jkDoAP5nivmb4leOL7xlqaTXFvb29las4t4UT5huxnc38R4HtXS/F7xBBafEi4kWwtLwQyQv8AvFzllU8frXl93K0sjyPgM7s7fUnJrni/IyHaRpsmsaotjCyr5isxJ6KApOf0r0z9m7Tr/T9fvb6+SaG1a1A8op/rtzfK4B7Da3PvXm2g6oNJN5dqu6eSMwQn0J6n8q9X+EmsReXpcsizM09vLays5yoaIgrt/DPFF5ajjuexT3FhJn/R5h/2zX/GsjUEswMiCXn1jX/Gh9YtRksz56cpWdqOu2+ANzjn+5WamzTlR1Hj+ZW+HOmzKvC/ZiAR0wcV41q99/aN5cBmbbGSoAHGK9X8VXcN78KrZlZuIUOdp/hc/wCFcBq2i/2d4GstW8xCt3iUgjDHcMgf0qZwcpXR6+WYqlQT9o/+GOPsxLDqCtZfLIxwoBxyBnvx0rrNKvmFyY55o1PGPnHX25rhL9Lq2ZWnSS3LjcAw2kg9/cGszevmpHDmQk8Ac1XsHLdmdfMYuXurTU9nstUt7o3cNrI7TQD5cfdcjqAcn6U6TXo3gj8P2ttOdVu9svmkYRFBPfr/AAngeteT6S2p6Xc/aLWRUkDdBwD7Ed66aHxZbzalaXRhkgv4SfOAHAX1B9DgflXr0qFF0ORK0117ni1MTVddTk7wunb0PVPgXpN7P4kW6tdhvopCs4njDJHDnDg57n2/xrc8c6lYaJqutrqUyQ2cO0E42kglyqgdzjHSvMvFXiC38611axnkgYQljJC5Vjz2x9a858Z6/daxNC0l9eXCs4LrNITkjOD15PNcGDnJbo93P6UMclinWTlp7vVenl1PVbG7h1G0W8tJZpbWXJR8OCeSOKD5m5vvZ/jyH6ZHSsT4dxu/hiAAK5EkgBxnbz0PPvWzNvtYZJGUoiAuu5WG3GCc89K8etHlqSiu51UZc1OLfY4TxT4uvLXxlZabYxrPFbyIZoW3MJWJHBB5GAfzqX4meNbS+8HPbaRotxZTXNwtrcS3DhhjblvLxxyQMk84OK5fwBDFrXjK5uNSlJ8qKSdsvjzGLDgn056e1dh8VbCzk8ELLb3NpAySM7+SgVJMRZXj+98v616dOlFRS7HjVKspScu5l/DXXftAGi3Tj7VagCF5Hb5lH8OB3HH4V20SRbG2vb52/PlpPX/9VeD+A71rXxNp908zLmYB3DYOG4PP4173BJfSxny1uGIXA2Ths81wYqlafurc9PBV3Kn7z2FUION1r5JfqS+abIIdi7zaBdpK8v8A561b8vUMF3huguc44PFUJryWO3aZ5LlkVGOQikCub2TXQ6lWT2f4nnd7pdjceKdUhluXgVlzEYfm5wMqC5GATn1+lWtJ0mztdLMYhGwMNu6QFt57juOx6fjV6NreSGW4u1Mr3HyhcYK/NksB0br2NZfhS6kXV7dLctODcyld0ezJ4CcH0zXt29lT8zzsBT+uYyMZfCtbfieh+HPD9vdwL9qt5tznchBH3VG48Hrnp+NX9N8L2t7oEd1bxTRsZnRpmbhiOyr9eMn8qi17V4/sEcNnfvHctPDZh1iZTtPzP8xHy5x6c59q3bjx54f03TbuDXJoCI3wogHBJOVC9MYGOeO5NcsuWNtD35ZlXjUlLbZ9dFqcN4q0q40a2iuJFk8mTA3uu07jnAxn0Gfboeao6fcSImeD3wRkVf8Aibqs+qaglnaOWtrXZLsk6u2wcE9sZwB04Nc/pF19qywRopUO2SFyM/hWUkr6H1GGqSr4dKst1+DPpT9nz5fBVzMTETNfyMTGMAkBR/jXyV+1LeSy/HTXXdgY0ljiXacniJRj86+sfhA/2L4eWw4BeWV+BjOW/wDrV8cfFtG1D4qajdT3MKvc6tIoLHIT5iBu/IV30Y2gj8pxkeXETj2bOWtITvZnZcL3NZurXHnS+XHyqnLH1rQ1VWsruaxkkDSRsQwTkE+1ZF1NldscJz6tWjRynWfDg3Bubh7eSJQSqEOAcjr3Fekw2M1xqFtLDcOksbKqlEXLgnkYxj864jwTazQ2g3QxIUiBLKfmLfn9a9m8CRRi/t2khVgLyIkk8hUUuwx74FezleEpToyrVI3vp8jyc0xlWnWhRpytbX5mTqljc2OsXUL3X2gwy+XlhkZHXpxwcgdqfbq29prW58iY4WRSgZSB3weh+lX9WljH2cSQIZZIRPI+453MS2fyIrC0aSYRvJM4LE446etfRwo050VScfdPm3iKlOu60Ze8cf48jf8A4Su5abeXyhyw5PyLzXMXvyrgDqOa7v4k2V8+qyaoIWaAooaQc8gAc+nauBu2whz94mvz+592ZMuQWZueeldn8L9QSLXLG1Z5VdblnUD7m1omB/HOK5O7h5IU1q/Dm/XT/F9jLMnylvLPqMjAI/Oh7Atz6DN0k7FpN5JxlmUjNQ3sVq6jzXmQ9wEX/GoINUMdyJFHm9tsi9foatyahHebj5S+auCoxgYrBNGy1NfW/FMWoWUNlHZPBbxbQsKMqphei9+O9Zvi3xZGmi21zd2sIlTP2O2zkE9PMPHQf59s3U7xbWASXCoC7YQKeTXnHiK+ka/mNwzEIQE3HovatISuyZKxV1a7muZTJO+5jzz0AHQfStLwVaQrK2o3A3KrbUU9c9z+tc67tM52qzMfuqByea6GOxvtP0VXur5Y2Lh1iVNx5I4z2r0cFH3+dq6Ry4iXu8t9zf8AFNlBZtaLbwiLdGd+CTkg1zF1Z3Bu3mkjKLEmWVwQWH0+ortPHQBhspgeu4HB9hXPy6Rq954YvvEd5evBaL8itJlmmbPAUfXjNdGM5adZ3Wn/AADPDc06a7mPYtvFwOABbsQo6Dp0qpJHFNC6swUhNyE+o5x+WaoR6hJbGUursJImj7cEimafdqbmJr1ZpLbcPMjVgrMncA44NcjrRsdCi7nrfwtgZPDW6OBma5um2SOo24VR079vzrv9P06w1K0lhvrIBnBVwGIDA9qxPB8enQ6Poy6XvFmzu6b/ALzZ3cn3rq9MI86TA71w1Ixk7tHRGrOOikzxL4kjTfC2t/Z9LsYbaSazjAK8KMMRkjvXFeKdT1DVdNtxdTwG3iQ+XDAoREPc47muz+P9usmrWGpQyGRXjeFgOxDEg/qfyrz7w1o9xruu2ulWyktNIFbH8KfxE+wGamkko3OqvUlKXs38vK5vaP8ADfVUGg3y3NuUu0W5kUocwgHIDDuCP1Ne62UM+AVkOMcggY/Cs3ThFci4uo8eQk32S3A7RxfKfzbP5CuhQLBbhu2B19azTlK1zKpyxk1HYx9R1CEXBsGaZpRjJPQcZrzvUoL63sgjW0SpIzEvvPIGTjnI54rqtZg26vNqYupCZOPLz8oAGOnrWD44mhh8Oi4eQR+TKpBOec8Y45//AFVsqalJMyjXlBNLqYazTSSw2I/dxom8I5HBIBBXHqcelWtPsbibWLeCEs8oDKu75eSe/pgCsH7Vp+r6rDNNqMFzIibVCMQzDAGDkA8Ae9dX4O2TSXM8mG8sqqoepLNxj8unpmliZPSJ9Lw1RV54h9NF6s0vFtxeNoKWssgWKW4WSIR4/dso6g9SRgjv2rm/EFvffY1vryaMXJiAto8A7MZHK4xuGeT2ye9bOsXlsms28klxJcCJS+6EhQ3OR1HdsknHYVkXtxJfySPKxJH3AWJ2r2AJrnnPlVkevgcB9bqyqzXubLzt189e5hWerXJjYzMzzZy7McknufxrThuIptk4ba/QSKcFT6Gqr2MckittIJJUkHBFdb4W8M2L6bJd3UHmMWwpLHoOvSsoRcnY9LHYpYCl7SeqNPxL8RLvRfhdp+jWtwbXU7hHLyRn5o4txwR6Fu3oPwr51kSfUteWOKZ2O4yzO7Z/E+prU8bajcidzgknhAf4R0A/AVU0i3m0qyneVFa4L/MR9OletGySifl2Jq+2qzqpbtv7y3q0NvbshhbDZ+baOSfStHwt8P8AWdRuRqWq2c1nZqNyNKNpc9iAecV0Xwr8NrezR6xfxrIzMWgTOQuD1+v8q9F+J2uJo2nW/nI8hlUqu3HBAHr9amc+bRGUYtHnFraW+nCZYN7l5EXnHrXfeFZXW5vJwxCQWksh56Fl2A/mwrzuzuzMI5Pu5cMdw9813ejSLF4Xvbgkl7meO3Vif4Rl2/UJX1uXpRwsId/1Z8nmDlLFTm+n6IqXs88sMzZaRgoQH0UcfgOlZWizSx2IRm3FTt5GOneug0ExSR6ikpwpsZjn3ADD+Vc4dq20W6Q42jknp7e/1r01JX9DzOV8q8zoJY5by1ktbiUwtIhG10yPavLNf0mfTbgRzPGXz91Tnj1r1aG4hxtutoGMbsV598QP7Pj1eNbWaV3eMFi7Z74FfnEE7n6FpY5C43Mx7A9KveF9OW71WJ3chImDOFOG68EfjiqZ27yK2/Bd4th4gtpWx5bny3z0wf8A6+K1knYItJ6npVxY+ZDujbyXGOMcn6VRms9TjjaVdQmeMHmNkDflnFdCH4+RkZT2I/rTP3e7ldpPqM1y6xLuc9JayTQxPeCcIfuqYSAT+dSW/g/TbiyWf7eySM+BASGIX1rfMCN95XfjsaalrFEh2KenPzVpTqcr20FJOSMgeEIbRTNbyM9yGUq7dAAQateJUB0adCVGBnpg1w9v4w1y0+RLwuqkjbKob9etWZfHOo3FrMtxa2z4XOFBGRnB/nXvQxVCMbJWPOlQqt3budHrF6Lzwlpd0Tk5KvjuwGP6UzXY5pfBrJZSSG2Cq/lt1IB54rl9B1dr7Qr2zCYeGQTpGvOFPBxXXeFGjvtEa0kldnVSjZXGAc4rgx0nUUZp9v8AI6sNHlvFnnklu0rCMqQxYKQRyDT7G1zJskUkI/zDoSM8iuitY31C2eCbH9pabNu3EcyxBsEH1Knn6E+lO1PTWtdauF42lyw+h5Fc1zdpdD022uLDRbaBbWPyrSGd/LiUliqkdOevJra0jXLWaKWQNsJUsufpXJabD9q06Kbbw65xnPPT+lOvolh03zeF8sMvPX2/nWTk27WC1jkNfhSSxZHVn35bnkhj6fpTfDs1z4XEtxb20cd48flSbxl0IPI/xrT01ZLq+XkYXDDjgYrNuryb+223qGLXG92Bxn5s1vJRfuijOUXzJnq/h+CVNB0+O6jCT+SrSqBj5jyfxyak1aSZLbajA8HPtzXP6L4iiuNUDXUnlkIVHPGc1qardW5s2dJQynJyDx1rmTT2GpXOX1pmaRtrDC9ea4v4l3e+K30/eeMzOPwwP61u6ncYn+Vsh/Q1wvjKbzteudxPyhR+G0V1YeN5GNR6Gh8K/DN7rMmp3lm0CLaokZklbHzPnheOuBVrw7cMt1qNtJLEqW7AvhiSV6lgRwemBz3FUvh/4mh8NWFxFqFvLNBeyi5ieH70bqCmGHcYb86isw0UEkcOVSc+ZLu+9tz8gJ/X8qznT9pJyfyPYw+aVMPho0aT737m99j1C+P2xbRo3kbhWdeR2AGcjAxS3Fnq9oBJNp88Y/vFCB+dZlm8MxkV4k3KAelbemTS2bq1rNJDkchHKg/lWLwt9bnrYfiedGKh7NWXZkcG2VV8wFWJ6kYwa9JgiWPTooVRY8pyq8YOK4+HVZhd26yw21wWnRSTCobBbGcgA5FdhdS7QeDx6U40XTOTOc5jmEYRimrbnyx4ilLahMpZy0LFW3dQVatzxNMYrmW2UoEkVZQMcnIxkflVH4hrCfGWurFE8SNdSbFZcEZOeas+Kkzd2DMQc24XKnuMf41vfU+ePW/g0pfwfCzc7ZXQf99f/XpPjTZXd4LOOCEusQctjoM4xUnwdZI/CUKrIrN9pcsAfu8jg/571t+M5S6yPJggqcEVD0bGj548W3c8d0unxzSIhXc6g4B6YqppPiXW9LthZW9+wt1kLrE4DAMQMkd+wp/jqQNq6mNlLKD069ehrnZ2ZZFmzu/qK2p1pxSaexFWjCV4taHaab421y3vTJLcBoSrJLEihRIhGCM8+tdXp+oDU4BdR2jPG33WYEEeo4615Vb3BUrJHwQcjIzg/jXpHgQ+ZoqvJcyI7OxPGe/1rStmWJpU/cnv/XUWGy3DVanvQ29f0Olia22jzB+JGa4vxa6tqs2wDC4VePau/n0qeCR4poxG6HBVgcivPfEi/wDE1uSSOGx9cVywVmaSZQtZDFcpMqIx64dcg/UV0mr6baz6RBr+kxGGAt5V1AGJ+zy9sHrtPUVzFiQUIPUGu28AC/GoNbLpt3e6deJ5N2kURYFD/EO25TyK2WpJ2OlTNPpttMzYkeJST3Jx1q+jtgBhn1wP6VqaT4A1pIvLs41MUWI1mZwNwHfHatD/AIQvWIiFla33egk6/mKycH2LUkYkEiBP3ZXH0zSzlceZIh+UEg5wvT0FbLeDdYTLx2ybj1KSjms7XfD/AIrttLuPsemCS4KERYkTr0zyahxfYrmR4DOwM8ig8E0tq264ETdJAU/McfritbXPBPi3R7STUNS0eW3tozl5C6EfoawkcZVlPIOQa2RBpeD/ADV1+JYnVJJFZF3D5WJHQ+xr1zQvDx07Tf7UnvEjWbiKJW3EkcncegwM8CvKNHiD+JbEx4USTo4/2cnOK9d1SzkubFLdJD5cb+ZHt+Xa2MZx0rOpKVuXoa0lBNuSOdt7eOy8afarkSSQzHzEaIhQTjBBz1zzx712Mlv4Qnijl23TyhAgQvjAHQckViSWFvLEhuHkV1cFSo7jqPaql6shjZkjbar46ZxUKbsaUoQm7Sdjr7a40q2hSOOFIk9GnXj9alm1Tw+0LRyC2K56H58n14rz2WU4A6N6VXaWfd8sbn8Dil7WXRHcsDQe8zu3uNDDF0RUyOsaEVzWsjShdL9llmacncFdRgD61nebeYIkidMeo4FPht7yaBJZJrYrk7VVMSDn+I46enNCqSdzkxVOhTXLTd2NjKrISVOTnp1pt3eS+R5KXLFMEY6VLLEN43qyHHBAqtNppmX9yWPPTbXM20rHC0ymGkmiKvuwOhzz14rnvEzbrze/VkH4mui8ieIMWDFQcEg/4VgeI48zIQd/GAB9a6cJKUam+hEo6GdoS+c8SNxFGGaT6Dmt/SZ3uILlpF2tv3fgRwPwHH4Vn6XC0OjPI25WmYony5woOT+ZrU09fKsXLDBY12SskgjpIjtJNl/tzw6Efkc1vxOiyxq5wCvNcrJMI7mJj2bB/HiumvoTJp0E8fUDrUo1OniTRvt1oLJnkl80Es4I2jP5HitXxFe6lG0Uek6OdQckbj9oSMD0HJya4KDWY9OS3vpVJOSnA6HFW/DnjCOTVLZbhwAsqk5Pvmsak0pWFzamD4o8A+Ip7l9U1n+ztINw5IhhQu3PXgcfmataD4N0fWtbs7bVbia3SGH/AJZgfOFwMe3XtXpuu6rZ63LEisrBfm59DXMX/hvSNXnL3kcrGLIUxSlCM0ud31Glcl+HOm22nQSxWt891bSXLNG5UAkA7efyq94tKm0ldcHqufXFXdD023sbe3t7SPyoIh8qhs4+pPWs3xiuyzYb+CDwKbdwPAPHNvHHqULLwXjy59yTWLpdm19qMVmxIJJyQPQZrpPiEn/E3VG72ykfmaoeB187xHCNhJEbEkfSqa90L6mPMv2e6nt+CY5CoPrg16h8NbHUbzw4stvEkiCR15256+/1rzTVFMetXMcy4YTOCR9TXuvwGRT4MY8k/apOv4VFSHPG1y6VV05cyR02m3MWqWjWmsTRpcRDEM5bD/Q/3h/Ko7L4ZeEZ5mn1HxC927ncUWRYl5/M/rXO+Jo7mKxaSw3faAykHPIwc1oaRqMd/YpPNE0cnCyqR91vSrpyutTKSsd7o3hLwfpKH+zdLsWbH32IlY/ic1tR3zW+EhtgqjsBgV5wqwsMowz9KsQKqrlnI9MHFa81iT13QdVijtHNyyxLg53cc9ua53xB4y0mK6b/AEoPtHCxfMf04rzbWr+OKI9GPuc1ys+qKcncABS9o2HKj06/+I8ikpZWn0aZ/wCgrmtU8d63cK7SagIE9IlC4H161yLXEkwHljg8Bj0rk/HVzcQXEVispwY98nbJJ4H04qOZFWYzxf4lu9cv9jXU80CHC73J3H1pup2Mml3SWcqkSCFGcHsSMmqPhOGKXXIHnK+XCRKyt/Fg8CtjxpfQ3uttPBJvQxqM8dfTilfUroLokn/E700rnO9M+3zf4V6m93MOYW8xQPu5+b8xXmHhWIz+I9PRWK4TduAHGFNejLcTRsI5mEgzjcjcD6gVnU3Gh8Wpbp2EyltxBMbr/ia6DSrouixpGybnOFUDA+tYVtDazg+XgnI5RAo/Xk1cS3uoyGWaNTuJHU80RGa97DDNCWmiDbQSrbckcHH9K4TR7iQSmSZmZ0kyQx6c9K7nzD9nKycuVyy9AeOlcNqHlwahL5PIPUA5APpWiDozoWaR127UmU85AJA/DpVZ0glLmOQI46ksFP5AVQtdSuFG2aFnTHAGelXYbuzeIREKGJ5URhT+ZrncGDaGCzmi+ZcyLjO9l2fqaYqLIwYgRADBKrvyfr0rQjt9sheOSEqBykzeZikubqWGHdPA5QHHyHah/DrUOAivJAysrJIio3RZSBk+wFUdTsBdQSZs1jI/jWLA/M1oxNZzRCYPHE3QNDkkfnxQlpcRkzNcG4tkBZWZ889hjt+NCiwsZEmmRParG0iqcbQirlvf6c1nahp8tvbrlWCngEmt+K8t7mNDdK6n+9HH1/GsrXvLjti9sWkRm4BYMc1pTqOVRWJaOWeDzb+KHnDOBx1rq9Ffz4JbFsb4ycDvWDpAaXX49tu0wjUu6L9P/r1cuZ/s+uyTRRtCu4HZ3AxXVf8AeW8g6Eur6b52mzQhQxEgYDdjFc2dLmVlaHCzDjCtnFd3LJHdQs0eGJA6ism4hmkdVWFDg9l25rkxafPoLluZen32p6Zdma4BZNu0DdyK3fDWs3zXpVoXHnMSpYcY/rVZbaPzw5VVcDA5ywPvmrVvcXdqCsUyKu7cBPhsHtgVME+o1Gx3thfRiMFjlcZzjrXMeNtatVg2DL8H7ozisi71DVWiMf2iQRYwQVVB+A4/lWMbK4uEdZLmORHHCyDGf8a1dRR0sN3Mbxpot7qtv/wkNjCWt4UEcgf5CeSQRnr36Vh/DvULez1K4nnVVjdAivjODnOK6u5stPuPJt7qBp0jBUIZ5Sq+oxnjmqOoeHYt2yytmtVI3CKJSR9ecn+dW5Xj7ojkvHUkM3iW4e3jZMhSxP8AE2M5x+VelfCLxPb2Pg8WmwiaK4fzAQcfNyDkD/OKPh/a6ZY6Zdy6/wCG7vUXL/6NdrbCZIsA5GRyDn24qa31dYrMNqmm27b33JsjCEcdDgHNN35RHXTqHYhgwP1CiqtzAY9KkWFgTJOrYU5GVVuf/HquqUZVMTIO5whY06VAY4Vfcw+ZvmO30Hb6VilcswLaW4Zh5bNvJ27dwAzU0moTglVk3qOOELEnvjHbNM1KFLImZCGkcEAJz5Y7nPr6VW/10KlfOlA6fPsX9KFJrQViOVmmu4VvJGhgkcI7HGVB6tj2rnvGVreeHfGd9o98sUb2kmwBOVdcZVwe4YEHPvW5dzpHE6OttGSpGFTzG/Ouf1m4h1jRbmTVrsf2pZwxJYuQS0yAgbGPfaOnft0rSGtxPQ17OTzbVeQYs/cJwFJ78VPeaPpL6Y4vree6mUkrPEoI29hk8j9awvD07NYbT6de1dhb3Uc1nEsv2h32dBkA8UTj1Q0zk7PT7e0tpNsVuI5Ou9skgetc5qieZqcixgMowqiJeOnavRbmxMzApbJGAMhc4zVrTYbiOJEbSLUTROWimlkO4E9/l4PbrVU1LqK5zHhjRdYhvINSOlXH2VIcNI8ZA5HbPX8K7KzkbbtQsB38tQo/Ouj02XV1jZrm8LFzh1CcD8+nHpT1srZ5ucyODknPy49RWvIm9QuY9jpxkD/Z4HaQtwwfOP6VuWdgvW4mIl/iHbp/jVgRnzlXdsG8srcKoHPQ4p8U6LJnzkds4VSTkE9AOOf/AK1CgkFyc2sH2Y/u42PIZmzjp2/Wse60PTpbiS4MEgLY4U5Gce1aySSLcKPOSP5hzjJJwcD3FKx8oq7MpJGQUXvzgHPYdadgMNLDTI2Ksrx4Xpuxn86o3MVjHORHHHIpIwWb8c10zyfaJCz5mbCyMoOS2RjGOn1qnJpljdwlfs+xt2P3OckAc9fpxQIyjdwRNvSFYmI5AwT7npUYu7ctL57PLGQGK7jitC20GzAZzdSyqAdyyDgDrjp6Zp6eHNL8hiFnCsoPyvjH0odn0BXOMv77LkRoqKf4VGAKZBeTbgsDOXPHy960vEPgu9gUz2M/2hS2fKbAdVPTJzg03S9Nl0+J3mVkuMY+ZenrWSg72KuUoNTmjnW1nYjefuIgOaq+L7G/srqNY08hHQMFJyH9TkVt21jp5u/tTxeQ6EHG7gnNVNa0OXUb2Rp9ULLk+Xx8yE9gRxitKdJQdyHJs5nwzJNHqtyojeOTyudpGCMinavMf7UbzSBuVfm5xnFLNYz6FIY5re6dGYnzLj7rEd8jj9aikvY57uCEYLzSiJUcbkUHuT1oX8TmH9k0tKlkU7dwZT6jitABnTb88gxlckIo9q3dQ8GtpGlx363EbQHCzKVORkfw/j2rHWEPngyLjd1AU+nymorq8kVArkfJtJOzptiHAP1OR+oqPasJwGit+fUksP1Fahj5CozBBwI4uD/hVaLTWmumg2i1HrJkSHPsOTXPJ22KKeFkACqx25Jkn6A+2OP5VNHpNxPEWCSTRgDJJ8uP8PX8jW1pulw2cnkzbCRygdSzkeyd/r+laEDwwM0HlskvLKhTc/4D7q043a1AxP7IREjkncvFn5kC+WpHp6n8BS3rRQOPJjxFtwQSUH/fOct+OKm1K6upLj7NbxOk2OcfM2P97t+FV7TTZJ3aO4yzL94RuGx/vGlKT2ihFPyrZpw4tw8ntjAz6KOB9TmoJo4I5i10yp2xIgkIPp6D8K6Kx0OONj87SYHKjhB9WqdrK1kcq9v9oA7LgKv0JxmiKn1ELoltPK7wzefvUcIOABWxPZJ/ZqWs8cKpAztG5cMx3YyrZ9x+HNdHParu3kLuI6gYbH1qk2lW8km6W0jl/wBpmz/OiGiL5TjJ7aNAy3U3+uUEJFHn5e3NYI0wJdfKkjoT8qHjP5c16k9jZ71iFrHj2XgVJJaW8KDy4kXJ7KBim1G97C5WebyWVxCP3to6qegEeB+Oa4jXNKniui01u7RliVZB93PY19ANa7UXKs7N1HWkezgiXdJCOeM7RirVRLoL2b7nz7pVvOw8mGFgjcZxwB9a7zT7eNYkLlVCgADrXa3eg2Vw5kjIiJGOAMflVLUNAuIYh5LGdSRkBfmAqoyTE4tGEq+YGVEwQOCT1q/a28axhXP70ngF+hp0yLGqCa28qR1AGV+9zxxmpLeJ33g5Us4UKQOP1610R2IJo+W2qUGOMDg+uQD/ADp8YU7JJtuxeuTj5umeKYkkaNGGmDMoCsffgAH26GoY0+Quysd+5mGNxUDpx6daYF0NOux1YPC6knOQSenI+nP5U1mCeZiJZMMoj+TmPLdSB1qrDdfa/L8nJAG7YzH5z6/l2p5kDPADm2Mi7iHTA+9jk+/BxSsMupISzOiLtU7gxH/LQ/dXH4daluXLPJKIw6/KzA8E9SefTrWfMQyKSjO6vkAqc/exnp/P1FLFJLEwWUuA4KyE5AOR7nrwBx60CJonEcLPH53lvHudB/dByBnj1/CrEFwY5CXj+YouwoRhuRnPr279jVBHuLeJ1VkEzDc2/BJUj7xHOR05qKOFP3DiRpSZdxRAAAPcH3/pSHc0LieJLTcx8pUbII5JY9Qc8d6kjEcR3rK8bEbyA2RjvwO3H51BFIgj2ytEV3DsdoOTj1Hf9KhleSSQsiN9oICyYPB5IJwOAM45xSA0YLq3kji8tiTtC+Z2znAIFV5LVHWRJQZHILBNvRcn7p61NHujWM7WxMvJUf6vOOcn6dQaSVDCkK7drKGZQjHIjJ4H/oXGR0p3Ay30Ym58oOg3DAVsfdxnHPGaatlHCPlhCOc7pSMjOMbcCriSBITcbkhtydjqMkx4yAoJ65wD+dOG2RvJS4MUZjG6QICUbPzY9umR+NUpCsZtyYGthayQPK4XhWBG4Z4+9171gTeF9Gmvobm3aS3kjG4mPgbh93gg5Oc+xrrJLINZQzxqzgEsrqDgk98HJHSsW+s7lZFmeVUCpsY7h8wI4H149qpNEtEGsjXrq2MP223ms4JNyfu9s0hxjBGOe2T7Vz8t9NuSG4jbAzsUZBrp5VWFo1jWFwiFshh8u7+E8c/ge5qKSQXQhKw+aVQMrbA2Mjsc5B56+1Zzp8xUZWOfiMUM4mEcsUkZBGZOOfY1ch8QhJfMMZ2MPmMfyE/U81bn0m2mgWO3YrIDsRHbcTnPIYeh9fasqWwu4sRPCWQk7y4ORg84I4P1rJ0Ui1M1bPWreS7KqZI1l42RvtJP+057e4IrTSRUufLQKwY4MNvJtyfV2PX8Dn61xCQN53lxKUibC/OAAx3HGCeenf1qez1Se3ujYS3RNt5ZkELpuyQfu5HIByfyqGrDvc7CdIxcK2y3LL8piiyqr/vN3/H8qVmXzcoounQ42RRkRR/Uj/6/0qos00tkFlmWzQrlbWz+d2+vHI+g/GpoJGltkhmnS3jxtS3teHb2OP5Dj3osIvtM0oC83LAjKxL+7T6+v6/SpTNHOMxmS5K8FYhhV/E45/GqcUiCEQ3svkpnbHbxAiR/Y4/kPzpkk0lun+k3bWEG7EScE/i2P0/WhAeiH/WH8R+GKhuvltht45oorE3EHyoQvFQJ81wN3PNFFMRaKgnb2xTomYRHDGiihAVbv5iM4564GKWYYs8jqO9FFNAcjf8A/H6V6jaTg89M4qOwZori2CHAdHdh1yQ2AfyoortWxz9S1DFG04DAnMzg5J5HpTJlGLhuco7BTnoARRRTJRXdVicyRja2M5Hrj/61K0j7NUfI3JsK8DghP/rmiikMhsnaESyRMyMIg2QcclRk+9amjIsi/vCz7oTncxPU80UU2BLbW8Tw3ErKS4HDbjn/AFmP5AVmWrsskkanAD4GOuPr1oopAT6k7x2cgRiBI6bvfk1LLNItyFUhVMYBAUDjB4oopCLNyzMsaMxZXjCMDzkAdP1NReI5Hh1K9EbYEdp5i8Zw20880UUFEt8qwtHNEAjGBWIXhSdv93p+lN0COOXUdOkkRWZsswI4J2k5I6dhRRRLYESXWIbuBolVCcA4A6Y6VVZEe9lhdQ0ZuY8gjrlRnPrRRQgZiarbxRb1jUqAhYYY8Hb/APWqosjl7A5A+0SFJcADcNhP4cgdKKK1RmyTR7q4eRVaQsMZ5A9P/rVPI7Tanc2ch3wfZ1k2kdG3EZB6iiih7AjntZzFZ3zxkq0RRUI7A4z/ADNV9Z0+0hsjPHDtliKuj7jnd6k55/Giiudrcu7udBYqtvpslxCoWZohIXxklsHuataGTJp8l6/zXB25kPX7oooqoLQGV9FlkkuLeZ2LSTqzSMeSSBxj0HsOKsaKi3kUt5cjzZzKybieig8ADoKKKjsUf//Z"/>
          <p:cNvSpPr>
            <a:spLocks noChangeAspect="1" noChangeArrowheads="1"/>
          </p:cNvSpPr>
          <p:nvPr/>
        </p:nvSpPr>
        <p:spPr bwMode="auto">
          <a:xfrm>
            <a:off x="1103312" y="488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" name="Kuva 4" descr="Sisäpih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110" y="2286001"/>
            <a:ext cx="5088783" cy="2903537"/>
          </a:xfrm>
          <a:prstGeom prst="rect">
            <a:avLst/>
          </a:prstGeom>
        </p:spPr>
      </p:pic>
      <p:pic>
        <p:nvPicPr>
          <p:cNvPr id="6" name="Sisällön paikkamerkki 5" descr="flower bloom in Oul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60971" y="2286001"/>
            <a:ext cx="5166513" cy="29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7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F5BFC1-BAF8-4841-9B9A-9F407674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Environmental</a:t>
            </a:r>
            <a:r>
              <a:rPr lang="fi-FI" dirty="0"/>
              <a:t> </a:t>
            </a:r>
            <a:r>
              <a:rPr lang="fi-FI" dirty="0" err="1"/>
              <a:t>day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ACC9DB-1CC8-42BC-8E89-3861D7E15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gather</a:t>
            </a:r>
            <a:r>
              <a:rPr lang="fi-FI" dirty="0"/>
              <a:t> </a:t>
            </a:r>
            <a:r>
              <a:rPr lang="fi-FI" dirty="0" err="1"/>
              <a:t>litter</a:t>
            </a:r>
            <a:r>
              <a:rPr lang="fi-FI" dirty="0"/>
              <a:t> in </a:t>
            </a:r>
            <a:r>
              <a:rPr lang="fi-FI" dirty="0" err="1"/>
              <a:t>surrounding</a:t>
            </a:r>
            <a:r>
              <a:rPr lang="fi-FI" dirty="0"/>
              <a:t> </a:t>
            </a:r>
            <a:r>
              <a:rPr lang="fi-FI" dirty="0" err="1"/>
              <a:t>areas</a:t>
            </a:r>
            <a:endParaRPr lang="fi-FI" dirty="0"/>
          </a:p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got </a:t>
            </a:r>
            <a:r>
              <a:rPr lang="fi-FI" dirty="0" err="1"/>
              <a:t>visitors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lower</a:t>
            </a:r>
            <a:r>
              <a:rPr lang="fi-FI" dirty="0"/>
              <a:t> </a:t>
            </a:r>
            <a:r>
              <a:rPr lang="fi-FI" dirty="0" err="1"/>
              <a:t>comprehensive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and </a:t>
            </a:r>
            <a:r>
              <a:rPr lang="fi-FI" dirty="0" err="1"/>
              <a:t>our</a:t>
            </a:r>
            <a:r>
              <a:rPr lang="fi-FI" dirty="0"/>
              <a:t> </a:t>
            </a:r>
            <a:r>
              <a:rPr lang="fi-FI" dirty="0" err="1"/>
              <a:t>pupils</a:t>
            </a:r>
            <a:r>
              <a:rPr lang="fi-FI" dirty="0"/>
              <a:t> </a:t>
            </a:r>
            <a:r>
              <a:rPr lang="fi-FI" dirty="0" err="1"/>
              <a:t>organize</a:t>
            </a:r>
            <a:r>
              <a:rPr lang="fi-FI" dirty="0"/>
              <a:t> </a:t>
            </a:r>
            <a:r>
              <a:rPr lang="fi-FI" dirty="0" err="1"/>
              <a:t>kahoots</a:t>
            </a:r>
            <a:r>
              <a:rPr lang="fi-FI" dirty="0"/>
              <a:t> and a play and </a:t>
            </a:r>
            <a:r>
              <a:rPr lang="fi-FI" dirty="0" err="1"/>
              <a:t>sports</a:t>
            </a:r>
            <a:r>
              <a:rPr lang="fi-FI" dirty="0"/>
              <a:t> for </a:t>
            </a:r>
            <a:r>
              <a:rPr lang="fi-FI" dirty="0" err="1"/>
              <a:t>them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4" descr="Kuva, joka sisältää kohteen puu, ulko, maa, istuminen&#10;&#10;Kuvaus luotu, erittäin korkea luotettavuus">
            <a:extLst>
              <a:ext uri="{FF2B5EF4-FFF2-40B4-BE49-F238E27FC236}">
                <a16:creationId xmlns:a16="http://schemas.microsoft.com/office/drawing/2014/main" id="{694FEB61-1FA7-4342-996C-FABE849F0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6" y="3287470"/>
            <a:ext cx="5069306" cy="3277585"/>
          </a:xfrm>
          <a:prstGeom prst="rect">
            <a:avLst/>
          </a:prstGeom>
        </p:spPr>
      </p:pic>
      <p:pic>
        <p:nvPicPr>
          <p:cNvPr id="6" name="Kuva 6" descr="Kuva, joka sisältää kohteen lattia, sisä, henkilö, seinä&#10;&#10;Kuvaus luotu, erittäin korkea luotettavuus">
            <a:extLst>
              <a:ext uri="{FF2B5EF4-FFF2-40B4-BE49-F238E27FC236}">
                <a16:creationId xmlns:a16="http://schemas.microsoft.com/office/drawing/2014/main" id="{2E27EBA2-1F14-4428-9C0E-D5DCCBFB9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926" y="3307331"/>
            <a:ext cx="4948989" cy="32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1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i-FI" dirty="0" err="1"/>
              <a:t>Voluntary</a:t>
            </a:r>
            <a:r>
              <a:rPr lang="fi-FI" dirty="0"/>
              <a:t> </a:t>
            </a:r>
            <a:r>
              <a:rPr lang="fi-FI" dirty="0" err="1"/>
              <a:t>work</a:t>
            </a:r>
            <a:endParaRPr lang="fi-FI" dirty="0"/>
          </a:p>
        </p:txBody>
      </p:sp>
      <p:sp>
        <p:nvSpPr>
          <p:cNvPr id="7174" name="Rectangle 6"/>
          <p:cNvSpPr>
            <a:spLocks noRot="1" noChangeArrowheads="1"/>
          </p:cNvSpPr>
          <p:nvPr/>
        </p:nvSpPr>
        <p:spPr bwMode="auto">
          <a:xfrm>
            <a:off x="6456364" y="4076700"/>
            <a:ext cx="39274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fi-FI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Kuva 7" descr="Liikuta minua Sangins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2868" y="1089934"/>
            <a:ext cx="3778441" cy="2833831"/>
          </a:xfrm>
          <a:prstGeom prst="rect">
            <a:avLst/>
          </a:prstGeom>
        </p:spPr>
      </p:pic>
      <p:pic>
        <p:nvPicPr>
          <p:cNvPr id="9" name="Kuva 8" descr="Vapaaehtoistyö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3420" y="3831812"/>
            <a:ext cx="4812247" cy="2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6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0C49F8-F0D6-4BC1-82CB-DB0EA455A353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i-FI" dirty="0" err="1"/>
              <a:t>Visiting</a:t>
            </a:r>
            <a:r>
              <a:rPr lang="fi-FI" dirty="0"/>
              <a:t> Ruskon jätekeskus 2018  </a:t>
            </a:r>
          </a:p>
        </p:txBody>
      </p:sp>
      <p:pic>
        <p:nvPicPr>
          <p:cNvPr id="7" name="Kuva 7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2ACFB973-DC8D-4D5F-B74F-08967534CFA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4229" y="1203159"/>
            <a:ext cx="5018326" cy="5137483"/>
          </a:xfrm>
          <a:prstGeom prst="rect">
            <a:avLst/>
          </a:prstGeom>
        </p:spPr>
      </p:pic>
      <p:pic>
        <p:nvPicPr>
          <p:cNvPr id="9" name="Kuva 9" descr="Kuva, joka sisältää kohteen ruoho, valokuva, näyttäminen, sisä&#10;&#10;Kuvaus luotu, korkea luotettavuus">
            <a:extLst>
              <a:ext uri="{FF2B5EF4-FFF2-40B4-BE49-F238E27FC236}">
                <a16:creationId xmlns:a16="http://schemas.microsoft.com/office/drawing/2014/main" id="{FD697FA7-0E8D-4458-8025-7C28CDD0E1A5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593681" y="1263318"/>
            <a:ext cx="6281820" cy="4736430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B4072D6-4629-4EF8-AA55-B6625410D09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56127" y="4036595"/>
            <a:ext cx="5236633" cy="20193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1E33AF3-813C-4AEC-A648-87F2B34BBEE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994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</TotalTime>
  <Words>105</Words>
  <Application>Microsoft Office PowerPoint</Application>
  <PresentationFormat>Laajakuva</PresentationFormat>
  <Paragraphs>24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Ioni</vt:lpstr>
      <vt:lpstr>Green flag –action of Laanila school</vt:lpstr>
      <vt:lpstr>Introduction</vt:lpstr>
      <vt:lpstr>PowerPoint-esitys</vt:lpstr>
      <vt:lpstr>The reduction of waste</vt:lpstr>
      <vt:lpstr>Saving energy</vt:lpstr>
      <vt:lpstr>Increasing the environmental comfort</vt:lpstr>
      <vt:lpstr>Environmental day</vt:lpstr>
      <vt:lpstr>Voluntary work</vt:lpstr>
      <vt:lpstr>Visiting Ruskon jätekeskus 2018  </vt:lpstr>
      <vt:lpstr>School lunch project: visiting potato farm 2018</vt:lpstr>
      <vt:lpstr>Partnership school in Scotland</vt:lpstr>
      <vt:lpstr>PowerPoint-esitys</vt:lpstr>
      <vt:lpstr>Our action continues...</vt:lpstr>
    </vt:vector>
  </TitlesOfParts>
  <Company>Oulun Tietotekniikka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flag –action of Laanila school</dc:title>
  <dc:creator>Vuolo Paula</dc:creator>
  <cp:lastModifiedBy>Paula</cp:lastModifiedBy>
  <cp:revision>191</cp:revision>
  <dcterms:created xsi:type="dcterms:W3CDTF">2018-02-26T08:31:12Z</dcterms:created>
  <dcterms:modified xsi:type="dcterms:W3CDTF">2018-11-25T16:40:11Z</dcterms:modified>
</cp:coreProperties>
</file>